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7AA34AD-D2BA-4AC2-AD6D-788A9765971E}"/>
              </a:ext>
            </a:extLst>
          </p:cNvPr>
          <p:cNvSpPr/>
          <p:nvPr/>
        </p:nvSpPr>
        <p:spPr>
          <a:xfrm>
            <a:off x="704522" y="1351038"/>
            <a:ext cx="1063428" cy="615536"/>
          </a:xfrm>
          <a:custGeom>
            <a:avLst/>
            <a:gdLst>
              <a:gd name="connsiteX0" fmla="*/ 548111 w 1096222"/>
              <a:gd name="connsiteY0" fmla="*/ 0 h 1096222"/>
              <a:gd name="connsiteX1" fmla="*/ 843575 w 1096222"/>
              <a:gd name="connsiteY1" fmla="*/ 122385 h 1096222"/>
              <a:gd name="connsiteX2" fmla="*/ 973837 w 1096222"/>
              <a:gd name="connsiteY2" fmla="*/ 252647 h 1096222"/>
              <a:gd name="connsiteX3" fmla="*/ 973837 w 1096222"/>
              <a:gd name="connsiteY3" fmla="*/ 843575 h 1096222"/>
              <a:gd name="connsiteX4" fmla="*/ 843575 w 1096222"/>
              <a:gd name="connsiteY4" fmla="*/ 973837 h 1096222"/>
              <a:gd name="connsiteX5" fmla="*/ 252647 w 1096222"/>
              <a:gd name="connsiteY5" fmla="*/ 973837 h 1096222"/>
              <a:gd name="connsiteX6" fmla="*/ 122385 w 1096222"/>
              <a:gd name="connsiteY6" fmla="*/ 843575 h 1096222"/>
              <a:gd name="connsiteX7" fmla="*/ 122385 w 1096222"/>
              <a:gd name="connsiteY7" fmla="*/ 252647 h 1096222"/>
              <a:gd name="connsiteX8" fmla="*/ 252647 w 1096222"/>
              <a:gd name="connsiteY8" fmla="*/ 122385 h 1096222"/>
              <a:gd name="connsiteX9" fmla="*/ 548111 w 1096222"/>
              <a:gd name="connsiteY9" fmla="*/ 0 h 10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6222" h="1096222">
                <a:moveTo>
                  <a:pt x="548111" y="0"/>
                </a:moveTo>
                <a:cubicBezTo>
                  <a:pt x="655048" y="0"/>
                  <a:pt x="761985" y="40795"/>
                  <a:pt x="843575" y="122385"/>
                </a:cubicBezTo>
                <a:lnTo>
                  <a:pt x="973837" y="252647"/>
                </a:lnTo>
                <a:cubicBezTo>
                  <a:pt x="1137017" y="415827"/>
                  <a:pt x="1137017" y="680395"/>
                  <a:pt x="973837" y="843575"/>
                </a:cubicBezTo>
                <a:lnTo>
                  <a:pt x="843575" y="973837"/>
                </a:lnTo>
                <a:cubicBezTo>
                  <a:pt x="680394" y="1137017"/>
                  <a:pt x="415828" y="1137017"/>
                  <a:pt x="252647" y="973837"/>
                </a:cubicBezTo>
                <a:lnTo>
                  <a:pt x="122385" y="843575"/>
                </a:lnTo>
                <a:cubicBezTo>
                  <a:pt x="-40795" y="680395"/>
                  <a:pt x="-40795" y="415827"/>
                  <a:pt x="122385" y="252647"/>
                </a:cubicBezTo>
                <a:lnTo>
                  <a:pt x="252647" y="122385"/>
                </a:lnTo>
                <a:cubicBezTo>
                  <a:pt x="334237" y="40795"/>
                  <a:pt x="441174" y="0"/>
                  <a:pt x="548111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CA5AFF38-9FC4-4F59-8425-B4426DB37DFE}"/>
              </a:ext>
            </a:extLst>
          </p:cNvPr>
          <p:cNvSpPr/>
          <p:nvPr/>
        </p:nvSpPr>
        <p:spPr>
          <a:xfrm>
            <a:off x="4329334" y="1338195"/>
            <a:ext cx="1240962" cy="718298"/>
          </a:xfrm>
          <a:custGeom>
            <a:avLst/>
            <a:gdLst>
              <a:gd name="connsiteX0" fmla="*/ 639616 w 1279232"/>
              <a:gd name="connsiteY0" fmla="*/ 0 h 1279232"/>
              <a:gd name="connsiteX1" fmla="*/ 778871 w 1279232"/>
              <a:gd name="connsiteY1" fmla="*/ 57681 h 1279232"/>
              <a:gd name="connsiteX2" fmla="*/ 1221551 w 1279232"/>
              <a:gd name="connsiteY2" fmla="*/ 500361 h 1279232"/>
              <a:gd name="connsiteX3" fmla="*/ 1221551 w 1279232"/>
              <a:gd name="connsiteY3" fmla="*/ 778871 h 1279232"/>
              <a:gd name="connsiteX4" fmla="*/ 778871 w 1279232"/>
              <a:gd name="connsiteY4" fmla="*/ 1221551 h 1279232"/>
              <a:gd name="connsiteX5" fmla="*/ 500361 w 1279232"/>
              <a:gd name="connsiteY5" fmla="*/ 1221551 h 1279232"/>
              <a:gd name="connsiteX6" fmla="*/ 57681 w 1279232"/>
              <a:gd name="connsiteY6" fmla="*/ 778871 h 1279232"/>
              <a:gd name="connsiteX7" fmla="*/ 57681 w 1279232"/>
              <a:gd name="connsiteY7" fmla="*/ 500361 h 1279232"/>
              <a:gd name="connsiteX8" fmla="*/ 500361 w 1279232"/>
              <a:gd name="connsiteY8" fmla="*/ 57681 h 1279232"/>
              <a:gd name="connsiteX9" fmla="*/ 639616 w 1279232"/>
              <a:gd name="connsiteY9" fmla="*/ 0 h 127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9232" h="1279232">
                <a:moveTo>
                  <a:pt x="639616" y="0"/>
                </a:moveTo>
                <a:cubicBezTo>
                  <a:pt x="690016" y="0"/>
                  <a:pt x="740417" y="19227"/>
                  <a:pt x="778871" y="57681"/>
                </a:cubicBezTo>
                <a:lnTo>
                  <a:pt x="1221551" y="500361"/>
                </a:lnTo>
                <a:cubicBezTo>
                  <a:pt x="1298459" y="577270"/>
                  <a:pt x="1298459" y="701963"/>
                  <a:pt x="1221551" y="778871"/>
                </a:cubicBezTo>
                <a:lnTo>
                  <a:pt x="778871" y="1221551"/>
                </a:lnTo>
                <a:cubicBezTo>
                  <a:pt x="701962" y="1298459"/>
                  <a:pt x="577270" y="1298459"/>
                  <a:pt x="500361" y="1221551"/>
                </a:cubicBezTo>
                <a:lnTo>
                  <a:pt x="57681" y="778871"/>
                </a:lnTo>
                <a:cubicBezTo>
                  <a:pt x="-19227" y="701963"/>
                  <a:pt x="-19227" y="577270"/>
                  <a:pt x="57681" y="500361"/>
                </a:cubicBezTo>
                <a:lnTo>
                  <a:pt x="500361" y="57681"/>
                </a:lnTo>
                <a:cubicBezTo>
                  <a:pt x="538816" y="19227"/>
                  <a:pt x="589216" y="0"/>
                  <a:pt x="639616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8206D388-1A33-4196-B49C-2FEBC7F6CA65}"/>
              </a:ext>
            </a:extLst>
          </p:cNvPr>
          <p:cNvSpPr/>
          <p:nvPr/>
        </p:nvSpPr>
        <p:spPr>
          <a:xfrm>
            <a:off x="8014432" y="1328797"/>
            <a:ext cx="1370868" cy="793492"/>
          </a:xfrm>
          <a:custGeom>
            <a:avLst/>
            <a:gdLst>
              <a:gd name="connsiteX0" fmla="*/ 706572 w 1413144"/>
              <a:gd name="connsiteY0" fmla="*/ 0 h 1413145"/>
              <a:gd name="connsiteX1" fmla="*/ 731525 w 1413144"/>
              <a:gd name="connsiteY1" fmla="*/ 10336 h 1413145"/>
              <a:gd name="connsiteX2" fmla="*/ 1402809 w 1413144"/>
              <a:gd name="connsiteY2" fmla="*/ 681620 h 1413145"/>
              <a:gd name="connsiteX3" fmla="*/ 1402809 w 1413144"/>
              <a:gd name="connsiteY3" fmla="*/ 731526 h 1413145"/>
              <a:gd name="connsiteX4" fmla="*/ 731525 w 1413144"/>
              <a:gd name="connsiteY4" fmla="*/ 1402810 h 1413145"/>
              <a:gd name="connsiteX5" fmla="*/ 681619 w 1413144"/>
              <a:gd name="connsiteY5" fmla="*/ 1402810 h 1413145"/>
              <a:gd name="connsiteX6" fmla="*/ 10335 w 1413144"/>
              <a:gd name="connsiteY6" fmla="*/ 731526 h 1413145"/>
              <a:gd name="connsiteX7" fmla="*/ 10335 w 1413144"/>
              <a:gd name="connsiteY7" fmla="*/ 681620 h 1413145"/>
              <a:gd name="connsiteX8" fmla="*/ 681619 w 1413144"/>
              <a:gd name="connsiteY8" fmla="*/ 10336 h 1413145"/>
              <a:gd name="connsiteX9" fmla="*/ 706572 w 1413144"/>
              <a:gd name="connsiteY9" fmla="*/ 0 h 141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3144" h="1413145">
                <a:moveTo>
                  <a:pt x="706572" y="0"/>
                </a:moveTo>
                <a:cubicBezTo>
                  <a:pt x="715603" y="0"/>
                  <a:pt x="724634" y="3446"/>
                  <a:pt x="731525" y="10336"/>
                </a:cubicBezTo>
                <a:lnTo>
                  <a:pt x="1402809" y="681620"/>
                </a:lnTo>
                <a:cubicBezTo>
                  <a:pt x="1416590" y="695402"/>
                  <a:pt x="1416590" y="717745"/>
                  <a:pt x="1402809" y="731526"/>
                </a:cubicBezTo>
                <a:lnTo>
                  <a:pt x="731525" y="1402810"/>
                </a:lnTo>
                <a:cubicBezTo>
                  <a:pt x="717744" y="1416591"/>
                  <a:pt x="695401" y="1416591"/>
                  <a:pt x="681619" y="1402810"/>
                </a:cubicBezTo>
                <a:lnTo>
                  <a:pt x="10335" y="731526"/>
                </a:lnTo>
                <a:cubicBezTo>
                  <a:pt x="-3446" y="717745"/>
                  <a:pt x="-3446" y="695402"/>
                  <a:pt x="10335" y="681620"/>
                </a:cubicBezTo>
                <a:lnTo>
                  <a:pt x="681619" y="10336"/>
                </a:lnTo>
                <a:cubicBezTo>
                  <a:pt x="688510" y="3446"/>
                  <a:pt x="697541" y="0"/>
                  <a:pt x="706572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1109A0F0-1C3E-4E10-A5D3-64F6AD01F3FE}"/>
              </a:ext>
            </a:extLst>
          </p:cNvPr>
          <p:cNvSpPr/>
          <p:nvPr/>
        </p:nvSpPr>
        <p:spPr>
          <a:xfrm>
            <a:off x="2485402" y="1341639"/>
            <a:ext cx="1193332" cy="690728"/>
          </a:xfrm>
          <a:custGeom>
            <a:avLst/>
            <a:gdLst>
              <a:gd name="connsiteX0" fmla="*/ 615066 w 1230132"/>
              <a:gd name="connsiteY0" fmla="*/ 0 h 1230133"/>
              <a:gd name="connsiteX1" fmla="*/ 796229 w 1230132"/>
              <a:gd name="connsiteY1" fmla="*/ 75040 h 1230133"/>
              <a:gd name="connsiteX2" fmla="*/ 1155093 w 1230132"/>
              <a:gd name="connsiteY2" fmla="*/ 433904 h 1230133"/>
              <a:gd name="connsiteX3" fmla="*/ 1155093 w 1230132"/>
              <a:gd name="connsiteY3" fmla="*/ 796230 h 1230133"/>
              <a:gd name="connsiteX4" fmla="*/ 796229 w 1230132"/>
              <a:gd name="connsiteY4" fmla="*/ 1155094 h 1230133"/>
              <a:gd name="connsiteX5" fmla="*/ 433903 w 1230132"/>
              <a:gd name="connsiteY5" fmla="*/ 1155094 h 1230133"/>
              <a:gd name="connsiteX6" fmla="*/ 75039 w 1230132"/>
              <a:gd name="connsiteY6" fmla="*/ 796230 h 1230133"/>
              <a:gd name="connsiteX7" fmla="*/ 75039 w 1230132"/>
              <a:gd name="connsiteY7" fmla="*/ 433904 h 1230133"/>
              <a:gd name="connsiteX8" fmla="*/ 433903 w 1230132"/>
              <a:gd name="connsiteY8" fmla="*/ 75040 h 1230133"/>
              <a:gd name="connsiteX9" fmla="*/ 615066 w 1230132"/>
              <a:gd name="connsiteY9" fmla="*/ 0 h 123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0132" h="1230133">
                <a:moveTo>
                  <a:pt x="615066" y="0"/>
                </a:moveTo>
                <a:cubicBezTo>
                  <a:pt x="680635" y="0"/>
                  <a:pt x="746203" y="25014"/>
                  <a:pt x="796229" y="75040"/>
                </a:cubicBezTo>
                <a:lnTo>
                  <a:pt x="1155093" y="433904"/>
                </a:lnTo>
                <a:cubicBezTo>
                  <a:pt x="1255146" y="533958"/>
                  <a:pt x="1255146" y="696177"/>
                  <a:pt x="1155093" y="796230"/>
                </a:cubicBezTo>
                <a:lnTo>
                  <a:pt x="796229" y="1155094"/>
                </a:lnTo>
                <a:cubicBezTo>
                  <a:pt x="696176" y="1255147"/>
                  <a:pt x="533957" y="1255147"/>
                  <a:pt x="433903" y="1155094"/>
                </a:cubicBezTo>
                <a:lnTo>
                  <a:pt x="75039" y="796230"/>
                </a:lnTo>
                <a:cubicBezTo>
                  <a:pt x="-25014" y="696177"/>
                  <a:pt x="-25014" y="533958"/>
                  <a:pt x="75039" y="433904"/>
                </a:cubicBezTo>
                <a:lnTo>
                  <a:pt x="433903" y="75040"/>
                </a:lnTo>
                <a:cubicBezTo>
                  <a:pt x="483930" y="25014"/>
                  <a:pt x="549498" y="1"/>
                  <a:pt x="615066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997960CD-685C-40E2-918E-E15DF2F78A08}"/>
              </a:ext>
            </a:extLst>
          </p:cNvPr>
          <p:cNvSpPr/>
          <p:nvPr/>
        </p:nvSpPr>
        <p:spPr>
          <a:xfrm rot="10800000" flipV="1">
            <a:off x="6156729" y="1334122"/>
            <a:ext cx="1297254" cy="750882"/>
          </a:xfrm>
          <a:custGeom>
            <a:avLst/>
            <a:gdLst>
              <a:gd name="connsiteX0" fmla="*/ 668630 w 1337260"/>
              <a:gd name="connsiteY0" fmla="*/ 0 h 1337260"/>
              <a:gd name="connsiteX1" fmla="*/ 578906 w 1337260"/>
              <a:gd name="connsiteY1" fmla="*/ 37164 h 1337260"/>
              <a:gd name="connsiteX2" fmla="*/ 37164 w 1337260"/>
              <a:gd name="connsiteY2" fmla="*/ 578907 h 1337260"/>
              <a:gd name="connsiteX3" fmla="*/ 37164 w 1337260"/>
              <a:gd name="connsiteY3" fmla="*/ 758354 h 1337260"/>
              <a:gd name="connsiteX4" fmla="*/ 578906 w 1337260"/>
              <a:gd name="connsiteY4" fmla="*/ 1300096 h 1337260"/>
              <a:gd name="connsiteX5" fmla="*/ 758354 w 1337260"/>
              <a:gd name="connsiteY5" fmla="*/ 1300096 h 1337260"/>
              <a:gd name="connsiteX6" fmla="*/ 1300096 w 1337260"/>
              <a:gd name="connsiteY6" fmla="*/ 758354 h 1337260"/>
              <a:gd name="connsiteX7" fmla="*/ 1300096 w 1337260"/>
              <a:gd name="connsiteY7" fmla="*/ 578907 h 1337260"/>
              <a:gd name="connsiteX8" fmla="*/ 758353 w 1337260"/>
              <a:gd name="connsiteY8" fmla="*/ 37164 h 1337260"/>
              <a:gd name="connsiteX9" fmla="*/ 668630 w 1337260"/>
              <a:gd name="connsiteY9" fmla="*/ 0 h 13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37260" h="1337260">
                <a:moveTo>
                  <a:pt x="668630" y="0"/>
                </a:moveTo>
                <a:cubicBezTo>
                  <a:pt x="636157" y="0"/>
                  <a:pt x="603683" y="12387"/>
                  <a:pt x="578906" y="37164"/>
                </a:cubicBezTo>
                <a:lnTo>
                  <a:pt x="37164" y="578907"/>
                </a:lnTo>
                <a:cubicBezTo>
                  <a:pt x="-12389" y="628460"/>
                  <a:pt x="-12389" y="708801"/>
                  <a:pt x="37164" y="758354"/>
                </a:cubicBezTo>
                <a:lnTo>
                  <a:pt x="578906" y="1300096"/>
                </a:lnTo>
                <a:cubicBezTo>
                  <a:pt x="628459" y="1349649"/>
                  <a:pt x="708801" y="1349649"/>
                  <a:pt x="758354" y="1300096"/>
                </a:cubicBezTo>
                <a:lnTo>
                  <a:pt x="1300096" y="758354"/>
                </a:lnTo>
                <a:cubicBezTo>
                  <a:pt x="1349649" y="708801"/>
                  <a:pt x="1349649" y="628460"/>
                  <a:pt x="1300096" y="578907"/>
                </a:cubicBezTo>
                <a:lnTo>
                  <a:pt x="758353" y="37164"/>
                </a:lnTo>
                <a:cubicBezTo>
                  <a:pt x="733577" y="12387"/>
                  <a:pt x="701103" y="0"/>
                  <a:pt x="668630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3BD52229-EA35-4F78-A70F-2B3A35B2ECAB}"/>
              </a:ext>
            </a:extLst>
          </p:cNvPr>
          <p:cNvSpPr/>
          <p:nvPr/>
        </p:nvSpPr>
        <p:spPr>
          <a:xfrm>
            <a:off x="704522" y="3047621"/>
            <a:ext cx="1063428" cy="1063428"/>
          </a:xfrm>
          <a:custGeom>
            <a:avLst/>
            <a:gdLst>
              <a:gd name="connsiteX0" fmla="*/ 548111 w 1096222"/>
              <a:gd name="connsiteY0" fmla="*/ 0 h 1096222"/>
              <a:gd name="connsiteX1" fmla="*/ 843575 w 1096222"/>
              <a:gd name="connsiteY1" fmla="*/ 122385 h 1096222"/>
              <a:gd name="connsiteX2" fmla="*/ 973837 w 1096222"/>
              <a:gd name="connsiteY2" fmla="*/ 252647 h 1096222"/>
              <a:gd name="connsiteX3" fmla="*/ 973837 w 1096222"/>
              <a:gd name="connsiteY3" fmla="*/ 843575 h 1096222"/>
              <a:gd name="connsiteX4" fmla="*/ 843575 w 1096222"/>
              <a:gd name="connsiteY4" fmla="*/ 973837 h 1096222"/>
              <a:gd name="connsiteX5" fmla="*/ 252647 w 1096222"/>
              <a:gd name="connsiteY5" fmla="*/ 973837 h 1096222"/>
              <a:gd name="connsiteX6" fmla="*/ 122385 w 1096222"/>
              <a:gd name="connsiteY6" fmla="*/ 843575 h 1096222"/>
              <a:gd name="connsiteX7" fmla="*/ 122385 w 1096222"/>
              <a:gd name="connsiteY7" fmla="*/ 252647 h 1096222"/>
              <a:gd name="connsiteX8" fmla="*/ 252647 w 1096222"/>
              <a:gd name="connsiteY8" fmla="*/ 122385 h 1096222"/>
              <a:gd name="connsiteX9" fmla="*/ 548111 w 1096222"/>
              <a:gd name="connsiteY9" fmla="*/ 0 h 10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6222" h="1096222">
                <a:moveTo>
                  <a:pt x="548111" y="0"/>
                </a:moveTo>
                <a:cubicBezTo>
                  <a:pt x="655048" y="0"/>
                  <a:pt x="761985" y="40795"/>
                  <a:pt x="843575" y="122385"/>
                </a:cubicBezTo>
                <a:lnTo>
                  <a:pt x="973837" y="252647"/>
                </a:lnTo>
                <a:cubicBezTo>
                  <a:pt x="1137017" y="415827"/>
                  <a:pt x="1137017" y="680395"/>
                  <a:pt x="973837" y="843575"/>
                </a:cubicBezTo>
                <a:lnTo>
                  <a:pt x="843575" y="973837"/>
                </a:lnTo>
                <a:cubicBezTo>
                  <a:pt x="680394" y="1137017"/>
                  <a:pt x="415828" y="1137017"/>
                  <a:pt x="252647" y="973837"/>
                </a:cubicBezTo>
                <a:lnTo>
                  <a:pt x="122385" y="843575"/>
                </a:lnTo>
                <a:cubicBezTo>
                  <a:pt x="-40795" y="680395"/>
                  <a:pt x="-40795" y="415827"/>
                  <a:pt x="122385" y="252647"/>
                </a:cubicBezTo>
                <a:lnTo>
                  <a:pt x="252647" y="122385"/>
                </a:lnTo>
                <a:cubicBezTo>
                  <a:pt x="334237" y="40795"/>
                  <a:pt x="441174" y="0"/>
                  <a:pt x="548111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E2648F54-1AC5-4583-B418-E25A8701CA71}"/>
              </a:ext>
            </a:extLst>
          </p:cNvPr>
          <p:cNvSpPr/>
          <p:nvPr/>
        </p:nvSpPr>
        <p:spPr>
          <a:xfrm>
            <a:off x="4329334" y="2958852"/>
            <a:ext cx="1240962" cy="1240962"/>
          </a:xfrm>
          <a:custGeom>
            <a:avLst/>
            <a:gdLst>
              <a:gd name="connsiteX0" fmla="*/ 639616 w 1279232"/>
              <a:gd name="connsiteY0" fmla="*/ 0 h 1279232"/>
              <a:gd name="connsiteX1" fmla="*/ 778871 w 1279232"/>
              <a:gd name="connsiteY1" fmla="*/ 57681 h 1279232"/>
              <a:gd name="connsiteX2" fmla="*/ 1221551 w 1279232"/>
              <a:gd name="connsiteY2" fmla="*/ 500361 h 1279232"/>
              <a:gd name="connsiteX3" fmla="*/ 1221551 w 1279232"/>
              <a:gd name="connsiteY3" fmla="*/ 778871 h 1279232"/>
              <a:gd name="connsiteX4" fmla="*/ 778871 w 1279232"/>
              <a:gd name="connsiteY4" fmla="*/ 1221551 h 1279232"/>
              <a:gd name="connsiteX5" fmla="*/ 500361 w 1279232"/>
              <a:gd name="connsiteY5" fmla="*/ 1221551 h 1279232"/>
              <a:gd name="connsiteX6" fmla="*/ 57681 w 1279232"/>
              <a:gd name="connsiteY6" fmla="*/ 778871 h 1279232"/>
              <a:gd name="connsiteX7" fmla="*/ 57681 w 1279232"/>
              <a:gd name="connsiteY7" fmla="*/ 500361 h 1279232"/>
              <a:gd name="connsiteX8" fmla="*/ 500361 w 1279232"/>
              <a:gd name="connsiteY8" fmla="*/ 57681 h 1279232"/>
              <a:gd name="connsiteX9" fmla="*/ 639616 w 1279232"/>
              <a:gd name="connsiteY9" fmla="*/ 0 h 127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9232" h="1279232">
                <a:moveTo>
                  <a:pt x="639616" y="0"/>
                </a:moveTo>
                <a:cubicBezTo>
                  <a:pt x="690016" y="0"/>
                  <a:pt x="740417" y="19227"/>
                  <a:pt x="778871" y="57681"/>
                </a:cubicBezTo>
                <a:lnTo>
                  <a:pt x="1221551" y="500361"/>
                </a:lnTo>
                <a:cubicBezTo>
                  <a:pt x="1298459" y="577270"/>
                  <a:pt x="1298459" y="701963"/>
                  <a:pt x="1221551" y="778871"/>
                </a:cubicBezTo>
                <a:lnTo>
                  <a:pt x="778871" y="1221551"/>
                </a:lnTo>
                <a:cubicBezTo>
                  <a:pt x="701962" y="1298459"/>
                  <a:pt x="577270" y="1298459"/>
                  <a:pt x="500361" y="1221551"/>
                </a:cubicBezTo>
                <a:lnTo>
                  <a:pt x="57681" y="778871"/>
                </a:lnTo>
                <a:cubicBezTo>
                  <a:pt x="-19227" y="701963"/>
                  <a:pt x="-19227" y="577270"/>
                  <a:pt x="57681" y="500361"/>
                </a:cubicBezTo>
                <a:lnTo>
                  <a:pt x="500361" y="57681"/>
                </a:lnTo>
                <a:cubicBezTo>
                  <a:pt x="538816" y="19227"/>
                  <a:pt x="589216" y="0"/>
                  <a:pt x="639616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B6E1C6D3-39A4-43B0-88F8-5823DBB5E39F}"/>
              </a:ext>
            </a:extLst>
          </p:cNvPr>
          <p:cNvSpPr/>
          <p:nvPr/>
        </p:nvSpPr>
        <p:spPr>
          <a:xfrm>
            <a:off x="8014432" y="2893898"/>
            <a:ext cx="1370868" cy="1370868"/>
          </a:xfrm>
          <a:custGeom>
            <a:avLst/>
            <a:gdLst>
              <a:gd name="connsiteX0" fmla="*/ 706572 w 1413144"/>
              <a:gd name="connsiteY0" fmla="*/ 0 h 1413145"/>
              <a:gd name="connsiteX1" fmla="*/ 731525 w 1413144"/>
              <a:gd name="connsiteY1" fmla="*/ 10336 h 1413145"/>
              <a:gd name="connsiteX2" fmla="*/ 1402809 w 1413144"/>
              <a:gd name="connsiteY2" fmla="*/ 681620 h 1413145"/>
              <a:gd name="connsiteX3" fmla="*/ 1402809 w 1413144"/>
              <a:gd name="connsiteY3" fmla="*/ 731526 h 1413145"/>
              <a:gd name="connsiteX4" fmla="*/ 731525 w 1413144"/>
              <a:gd name="connsiteY4" fmla="*/ 1402810 h 1413145"/>
              <a:gd name="connsiteX5" fmla="*/ 681619 w 1413144"/>
              <a:gd name="connsiteY5" fmla="*/ 1402810 h 1413145"/>
              <a:gd name="connsiteX6" fmla="*/ 10335 w 1413144"/>
              <a:gd name="connsiteY6" fmla="*/ 731526 h 1413145"/>
              <a:gd name="connsiteX7" fmla="*/ 10335 w 1413144"/>
              <a:gd name="connsiteY7" fmla="*/ 681620 h 1413145"/>
              <a:gd name="connsiteX8" fmla="*/ 681619 w 1413144"/>
              <a:gd name="connsiteY8" fmla="*/ 10336 h 1413145"/>
              <a:gd name="connsiteX9" fmla="*/ 706572 w 1413144"/>
              <a:gd name="connsiteY9" fmla="*/ 0 h 141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3144" h="1413145">
                <a:moveTo>
                  <a:pt x="706572" y="0"/>
                </a:moveTo>
                <a:cubicBezTo>
                  <a:pt x="715603" y="0"/>
                  <a:pt x="724634" y="3446"/>
                  <a:pt x="731525" y="10336"/>
                </a:cubicBezTo>
                <a:lnTo>
                  <a:pt x="1402809" y="681620"/>
                </a:lnTo>
                <a:cubicBezTo>
                  <a:pt x="1416590" y="695402"/>
                  <a:pt x="1416590" y="717745"/>
                  <a:pt x="1402809" y="731526"/>
                </a:cubicBezTo>
                <a:lnTo>
                  <a:pt x="731525" y="1402810"/>
                </a:lnTo>
                <a:cubicBezTo>
                  <a:pt x="717744" y="1416591"/>
                  <a:pt x="695401" y="1416591"/>
                  <a:pt x="681619" y="1402810"/>
                </a:cubicBezTo>
                <a:lnTo>
                  <a:pt x="10335" y="731526"/>
                </a:lnTo>
                <a:cubicBezTo>
                  <a:pt x="-3446" y="717745"/>
                  <a:pt x="-3446" y="695402"/>
                  <a:pt x="10335" y="681620"/>
                </a:cubicBezTo>
                <a:lnTo>
                  <a:pt x="681619" y="10336"/>
                </a:lnTo>
                <a:cubicBezTo>
                  <a:pt x="688510" y="3446"/>
                  <a:pt x="697541" y="0"/>
                  <a:pt x="706572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F1F3FEF8-39D6-4B56-9479-97156F5DCA91}"/>
              </a:ext>
            </a:extLst>
          </p:cNvPr>
          <p:cNvSpPr/>
          <p:nvPr/>
        </p:nvSpPr>
        <p:spPr>
          <a:xfrm>
            <a:off x="2485402" y="2982666"/>
            <a:ext cx="1193332" cy="1193332"/>
          </a:xfrm>
          <a:custGeom>
            <a:avLst/>
            <a:gdLst>
              <a:gd name="connsiteX0" fmla="*/ 615066 w 1230132"/>
              <a:gd name="connsiteY0" fmla="*/ 0 h 1230133"/>
              <a:gd name="connsiteX1" fmla="*/ 796229 w 1230132"/>
              <a:gd name="connsiteY1" fmla="*/ 75040 h 1230133"/>
              <a:gd name="connsiteX2" fmla="*/ 1155093 w 1230132"/>
              <a:gd name="connsiteY2" fmla="*/ 433904 h 1230133"/>
              <a:gd name="connsiteX3" fmla="*/ 1155093 w 1230132"/>
              <a:gd name="connsiteY3" fmla="*/ 796230 h 1230133"/>
              <a:gd name="connsiteX4" fmla="*/ 796229 w 1230132"/>
              <a:gd name="connsiteY4" fmla="*/ 1155094 h 1230133"/>
              <a:gd name="connsiteX5" fmla="*/ 433903 w 1230132"/>
              <a:gd name="connsiteY5" fmla="*/ 1155094 h 1230133"/>
              <a:gd name="connsiteX6" fmla="*/ 75039 w 1230132"/>
              <a:gd name="connsiteY6" fmla="*/ 796230 h 1230133"/>
              <a:gd name="connsiteX7" fmla="*/ 75039 w 1230132"/>
              <a:gd name="connsiteY7" fmla="*/ 433904 h 1230133"/>
              <a:gd name="connsiteX8" fmla="*/ 433903 w 1230132"/>
              <a:gd name="connsiteY8" fmla="*/ 75040 h 1230133"/>
              <a:gd name="connsiteX9" fmla="*/ 615066 w 1230132"/>
              <a:gd name="connsiteY9" fmla="*/ 0 h 123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0132" h="1230133">
                <a:moveTo>
                  <a:pt x="615066" y="0"/>
                </a:moveTo>
                <a:cubicBezTo>
                  <a:pt x="680635" y="0"/>
                  <a:pt x="746203" y="25014"/>
                  <a:pt x="796229" y="75040"/>
                </a:cubicBezTo>
                <a:lnTo>
                  <a:pt x="1155093" y="433904"/>
                </a:lnTo>
                <a:cubicBezTo>
                  <a:pt x="1255146" y="533958"/>
                  <a:pt x="1255146" y="696177"/>
                  <a:pt x="1155093" y="796230"/>
                </a:cubicBezTo>
                <a:lnTo>
                  <a:pt x="796229" y="1155094"/>
                </a:lnTo>
                <a:cubicBezTo>
                  <a:pt x="696176" y="1255147"/>
                  <a:pt x="533957" y="1255147"/>
                  <a:pt x="433903" y="1155094"/>
                </a:cubicBezTo>
                <a:lnTo>
                  <a:pt x="75039" y="796230"/>
                </a:lnTo>
                <a:cubicBezTo>
                  <a:pt x="-25014" y="696177"/>
                  <a:pt x="-25014" y="533958"/>
                  <a:pt x="75039" y="433904"/>
                </a:cubicBezTo>
                <a:lnTo>
                  <a:pt x="433903" y="75040"/>
                </a:lnTo>
                <a:cubicBezTo>
                  <a:pt x="483930" y="25014"/>
                  <a:pt x="549498" y="1"/>
                  <a:pt x="615066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93049AAA-554A-4B67-B260-DBBA80420E93}"/>
              </a:ext>
            </a:extLst>
          </p:cNvPr>
          <p:cNvSpPr/>
          <p:nvPr/>
        </p:nvSpPr>
        <p:spPr>
          <a:xfrm rot="10800000" flipV="1">
            <a:off x="6156729" y="2930705"/>
            <a:ext cx="1297254" cy="1297254"/>
          </a:xfrm>
          <a:custGeom>
            <a:avLst/>
            <a:gdLst>
              <a:gd name="connsiteX0" fmla="*/ 668630 w 1337260"/>
              <a:gd name="connsiteY0" fmla="*/ 0 h 1337260"/>
              <a:gd name="connsiteX1" fmla="*/ 578906 w 1337260"/>
              <a:gd name="connsiteY1" fmla="*/ 37164 h 1337260"/>
              <a:gd name="connsiteX2" fmla="*/ 37164 w 1337260"/>
              <a:gd name="connsiteY2" fmla="*/ 578907 h 1337260"/>
              <a:gd name="connsiteX3" fmla="*/ 37164 w 1337260"/>
              <a:gd name="connsiteY3" fmla="*/ 758354 h 1337260"/>
              <a:gd name="connsiteX4" fmla="*/ 578906 w 1337260"/>
              <a:gd name="connsiteY4" fmla="*/ 1300096 h 1337260"/>
              <a:gd name="connsiteX5" fmla="*/ 758354 w 1337260"/>
              <a:gd name="connsiteY5" fmla="*/ 1300096 h 1337260"/>
              <a:gd name="connsiteX6" fmla="*/ 1300096 w 1337260"/>
              <a:gd name="connsiteY6" fmla="*/ 758354 h 1337260"/>
              <a:gd name="connsiteX7" fmla="*/ 1300096 w 1337260"/>
              <a:gd name="connsiteY7" fmla="*/ 578907 h 1337260"/>
              <a:gd name="connsiteX8" fmla="*/ 758353 w 1337260"/>
              <a:gd name="connsiteY8" fmla="*/ 37164 h 1337260"/>
              <a:gd name="connsiteX9" fmla="*/ 668630 w 1337260"/>
              <a:gd name="connsiteY9" fmla="*/ 0 h 13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37260" h="1337260">
                <a:moveTo>
                  <a:pt x="668630" y="0"/>
                </a:moveTo>
                <a:cubicBezTo>
                  <a:pt x="636157" y="0"/>
                  <a:pt x="603683" y="12387"/>
                  <a:pt x="578906" y="37164"/>
                </a:cubicBezTo>
                <a:lnTo>
                  <a:pt x="37164" y="578907"/>
                </a:lnTo>
                <a:cubicBezTo>
                  <a:pt x="-12389" y="628460"/>
                  <a:pt x="-12389" y="708801"/>
                  <a:pt x="37164" y="758354"/>
                </a:cubicBezTo>
                <a:lnTo>
                  <a:pt x="578906" y="1300096"/>
                </a:lnTo>
                <a:cubicBezTo>
                  <a:pt x="628459" y="1349649"/>
                  <a:pt x="708801" y="1349649"/>
                  <a:pt x="758354" y="1300096"/>
                </a:cubicBezTo>
                <a:lnTo>
                  <a:pt x="1300096" y="758354"/>
                </a:lnTo>
                <a:cubicBezTo>
                  <a:pt x="1349649" y="708801"/>
                  <a:pt x="1349649" y="628460"/>
                  <a:pt x="1300096" y="578907"/>
                </a:cubicBezTo>
                <a:lnTo>
                  <a:pt x="758353" y="37164"/>
                </a:lnTo>
                <a:cubicBezTo>
                  <a:pt x="733577" y="12387"/>
                  <a:pt x="701103" y="0"/>
                  <a:pt x="668630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9ED54D2A-CC7D-42C8-ADAE-C05D0549FBA8}"/>
              </a:ext>
            </a:extLst>
          </p:cNvPr>
          <p:cNvSpPr/>
          <p:nvPr/>
        </p:nvSpPr>
        <p:spPr>
          <a:xfrm>
            <a:off x="898438" y="4992165"/>
            <a:ext cx="675596" cy="1063428"/>
          </a:xfrm>
          <a:custGeom>
            <a:avLst/>
            <a:gdLst>
              <a:gd name="connsiteX0" fmla="*/ 548111 w 1096222"/>
              <a:gd name="connsiteY0" fmla="*/ 0 h 1096222"/>
              <a:gd name="connsiteX1" fmla="*/ 843575 w 1096222"/>
              <a:gd name="connsiteY1" fmla="*/ 122385 h 1096222"/>
              <a:gd name="connsiteX2" fmla="*/ 973837 w 1096222"/>
              <a:gd name="connsiteY2" fmla="*/ 252647 h 1096222"/>
              <a:gd name="connsiteX3" fmla="*/ 973837 w 1096222"/>
              <a:gd name="connsiteY3" fmla="*/ 843575 h 1096222"/>
              <a:gd name="connsiteX4" fmla="*/ 843575 w 1096222"/>
              <a:gd name="connsiteY4" fmla="*/ 973837 h 1096222"/>
              <a:gd name="connsiteX5" fmla="*/ 252647 w 1096222"/>
              <a:gd name="connsiteY5" fmla="*/ 973837 h 1096222"/>
              <a:gd name="connsiteX6" fmla="*/ 122385 w 1096222"/>
              <a:gd name="connsiteY6" fmla="*/ 843575 h 1096222"/>
              <a:gd name="connsiteX7" fmla="*/ 122385 w 1096222"/>
              <a:gd name="connsiteY7" fmla="*/ 252647 h 1096222"/>
              <a:gd name="connsiteX8" fmla="*/ 252647 w 1096222"/>
              <a:gd name="connsiteY8" fmla="*/ 122385 h 1096222"/>
              <a:gd name="connsiteX9" fmla="*/ 548111 w 1096222"/>
              <a:gd name="connsiteY9" fmla="*/ 0 h 10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6222" h="1096222">
                <a:moveTo>
                  <a:pt x="548111" y="0"/>
                </a:moveTo>
                <a:cubicBezTo>
                  <a:pt x="655048" y="0"/>
                  <a:pt x="761985" y="40795"/>
                  <a:pt x="843575" y="122385"/>
                </a:cubicBezTo>
                <a:lnTo>
                  <a:pt x="973837" y="252647"/>
                </a:lnTo>
                <a:cubicBezTo>
                  <a:pt x="1137017" y="415827"/>
                  <a:pt x="1137017" y="680395"/>
                  <a:pt x="973837" y="843575"/>
                </a:cubicBezTo>
                <a:lnTo>
                  <a:pt x="843575" y="973837"/>
                </a:lnTo>
                <a:cubicBezTo>
                  <a:pt x="680394" y="1137017"/>
                  <a:pt x="415828" y="1137017"/>
                  <a:pt x="252647" y="973837"/>
                </a:cubicBezTo>
                <a:lnTo>
                  <a:pt x="122385" y="843575"/>
                </a:lnTo>
                <a:cubicBezTo>
                  <a:pt x="-40795" y="680395"/>
                  <a:pt x="-40795" y="415827"/>
                  <a:pt x="122385" y="252647"/>
                </a:cubicBezTo>
                <a:lnTo>
                  <a:pt x="252647" y="122385"/>
                </a:lnTo>
                <a:cubicBezTo>
                  <a:pt x="334237" y="40795"/>
                  <a:pt x="441174" y="0"/>
                  <a:pt x="548111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D1FD5633-7B9D-423F-B2CE-62B3DC4433BC}"/>
              </a:ext>
            </a:extLst>
          </p:cNvPr>
          <p:cNvSpPr/>
          <p:nvPr/>
        </p:nvSpPr>
        <p:spPr>
          <a:xfrm>
            <a:off x="4555624" y="4903397"/>
            <a:ext cx="788382" cy="1240960"/>
          </a:xfrm>
          <a:custGeom>
            <a:avLst/>
            <a:gdLst>
              <a:gd name="connsiteX0" fmla="*/ 639616 w 1279232"/>
              <a:gd name="connsiteY0" fmla="*/ 0 h 1279232"/>
              <a:gd name="connsiteX1" fmla="*/ 778871 w 1279232"/>
              <a:gd name="connsiteY1" fmla="*/ 57681 h 1279232"/>
              <a:gd name="connsiteX2" fmla="*/ 1221551 w 1279232"/>
              <a:gd name="connsiteY2" fmla="*/ 500361 h 1279232"/>
              <a:gd name="connsiteX3" fmla="*/ 1221551 w 1279232"/>
              <a:gd name="connsiteY3" fmla="*/ 778871 h 1279232"/>
              <a:gd name="connsiteX4" fmla="*/ 778871 w 1279232"/>
              <a:gd name="connsiteY4" fmla="*/ 1221551 h 1279232"/>
              <a:gd name="connsiteX5" fmla="*/ 500361 w 1279232"/>
              <a:gd name="connsiteY5" fmla="*/ 1221551 h 1279232"/>
              <a:gd name="connsiteX6" fmla="*/ 57681 w 1279232"/>
              <a:gd name="connsiteY6" fmla="*/ 778871 h 1279232"/>
              <a:gd name="connsiteX7" fmla="*/ 57681 w 1279232"/>
              <a:gd name="connsiteY7" fmla="*/ 500361 h 1279232"/>
              <a:gd name="connsiteX8" fmla="*/ 500361 w 1279232"/>
              <a:gd name="connsiteY8" fmla="*/ 57681 h 1279232"/>
              <a:gd name="connsiteX9" fmla="*/ 639616 w 1279232"/>
              <a:gd name="connsiteY9" fmla="*/ 0 h 127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9232" h="1279232">
                <a:moveTo>
                  <a:pt x="639616" y="0"/>
                </a:moveTo>
                <a:cubicBezTo>
                  <a:pt x="690016" y="0"/>
                  <a:pt x="740417" y="19227"/>
                  <a:pt x="778871" y="57681"/>
                </a:cubicBezTo>
                <a:lnTo>
                  <a:pt x="1221551" y="500361"/>
                </a:lnTo>
                <a:cubicBezTo>
                  <a:pt x="1298459" y="577270"/>
                  <a:pt x="1298459" y="701963"/>
                  <a:pt x="1221551" y="778871"/>
                </a:cubicBezTo>
                <a:lnTo>
                  <a:pt x="778871" y="1221551"/>
                </a:lnTo>
                <a:cubicBezTo>
                  <a:pt x="701962" y="1298459"/>
                  <a:pt x="577270" y="1298459"/>
                  <a:pt x="500361" y="1221551"/>
                </a:cubicBezTo>
                <a:lnTo>
                  <a:pt x="57681" y="778871"/>
                </a:lnTo>
                <a:cubicBezTo>
                  <a:pt x="-19227" y="701963"/>
                  <a:pt x="-19227" y="577270"/>
                  <a:pt x="57681" y="500361"/>
                </a:cubicBezTo>
                <a:lnTo>
                  <a:pt x="500361" y="57681"/>
                </a:lnTo>
                <a:cubicBezTo>
                  <a:pt x="538816" y="19227"/>
                  <a:pt x="589216" y="0"/>
                  <a:pt x="639616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E7E3CB64-32B5-4F7F-9124-7E78E2FAAECD}"/>
              </a:ext>
            </a:extLst>
          </p:cNvPr>
          <p:cNvSpPr/>
          <p:nvPr/>
        </p:nvSpPr>
        <p:spPr>
          <a:xfrm>
            <a:off x="8264410" y="4838442"/>
            <a:ext cx="870912" cy="1370868"/>
          </a:xfrm>
          <a:custGeom>
            <a:avLst/>
            <a:gdLst>
              <a:gd name="connsiteX0" fmla="*/ 706572 w 1413144"/>
              <a:gd name="connsiteY0" fmla="*/ 0 h 1413145"/>
              <a:gd name="connsiteX1" fmla="*/ 731525 w 1413144"/>
              <a:gd name="connsiteY1" fmla="*/ 10336 h 1413145"/>
              <a:gd name="connsiteX2" fmla="*/ 1402809 w 1413144"/>
              <a:gd name="connsiteY2" fmla="*/ 681620 h 1413145"/>
              <a:gd name="connsiteX3" fmla="*/ 1402809 w 1413144"/>
              <a:gd name="connsiteY3" fmla="*/ 731526 h 1413145"/>
              <a:gd name="connsiteX4" fmla="*/ 731525 w 1413144"/>
              <a:gd name="connsiteY4" fmla="*/ 1402810 h 1413145"/>
              <a:gd name="connsiteX5" fmla="*/ 681619 w 1413144"/>
              <a:gd name="connsiteY5" fmla="*/ 1402810 h 1413145"/>
              <a:gd name="connsiteX6" fmla="*/ 10335 w 1413144"/>
              <a:gd name="connsiteY6" fmla="*/ 731526 h 1413145"/>
              <a:gd name="connsiteX7" fmla="*/ 10335 w 1413144"/>
              <a:gd name="connsiteY7" fmla="*/ 681620 h 1413145"/>
              <a:gd name="connsiteX8" fmla="*/ 681619 w 1413144"/>
              <a:gd name="connsiteY8" fmla="*/ 10336 h 1413145"/>
              <a:gd name="connsiteX9" fmla="*/ 706572 w 1413144"/>
              <a:gd name="connsiteY9" fmla="*/ 0 h 141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3144" h="1413145">
                <a:moveTo>
                  <a:pt x="706572" y="0"/>
                </a:moveTo>
                <a:cubicBezTo>
                  <a:pt x="715603" y="0"/>
                  <a:pt x="724634" y="3446"/>
                  <a:pt x="731525" y="10336"/>
                </a:cubicBezTo>
                <a:lnTo>
                  <a:pt x="1402809" y="681620"/>
                </a:lnTo>
                <a:cubicBezTo>
                  <a:pt x="1416590" y="695402"/>
                  <a:pt x="1416590" y="717745"/>
                  <a:pt x="1402809" y="731526"/>
                </a:cubicBezTo>
                <a:lnTo>
                  <a:pt x="731525" y="1402810"/>
                </a:lnTo>
                <a:cubicBezTo>
                  <a:pt x="717744" y="1416591"/>
                  <a:pt x="695401" y="1416591"/>
                  <a:pt x="681619" y="1402810"/>
                </a:cubicBezTo>
                <a:lnTo>
                  <a:pt x="10335" y="731526"/>
                </a:lnTo>
                <a:cubicBezTo>
                  <a:pt x="-3446" y="717745"/>
                  <a:pt x="-3446" y="695402"/>
                  <a:pt x="10335" y="681620"/>
                </a:cubicBezTo>
                <a:lnTo>
                  <a:pt x="681619" y="10336"/>
                </a:lnTo>
                <a:cubicBezTo>
                  <a:pt x="688510" y="3446"/>
                  <a:pt x="697541" y="0"/>
                  <a:pt x="706572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9D2CC4FE-5DA1-4DCE-A129-A9DB8DBE2400}"/>
              </a:ext>
            </a:extLst>
          </p:cNvPr>
          <p:cNvSpPr/>
          <p:nvPr/>
        </p:nvSpPr>
        <p:spPr>
          <a:xfrm>
            <a:off x="2703007" y="4927211"/>
            <a:ext cx="758122" cy="1193330"/>
          </a:xfrm>
          <a:custGeom>
            <a:avLst/>
            <a:gdLst>
              <a:gd name="connsiteX0" fmla="*/ 615066 w 1230132"/>
              <a:gd name="connsiteY0" fmla="*/ 0 h 1230133"/>
              <a:gd name="connsiteX1" fmla="*/ 796229 w 1230132"/>
              <a:gd name="connsiteY1" fmla="*/ 75040 h 1230133"/>
              <a:gd name="connsiteX2" fmla="*/ 1155093 w 1230132"/>
              <a:gd name="connsiteY2" fmla="*/ 433904 h 1230133"/>
              <a:gd name="connsiteX3" fmla="*/ 1155093 w 1230132"/>
              <a:gd name="connsiteY3" fmla="*/ 796230 h 1230133"/>
              <a:gd name="connsiteX4" fmla="*/ 796229 w 1230132"/>
              <a:gd name="connsiteY4" fmla="*/ 1155094 h 1230133"/>
              <a:gd name="connsiteX5" fmla="*/ 433903 w 1230132"/>
              <a:gd name="connsiteY5" fmla="*/ 1155094 h 1230133"/>
              <a:gd name="connsiteX6" fmla="*/ 75039 w 1230132"/>
              <a:gd name="connsiteY6" fmla="*/ 796230 h 1230133"/>
              <a:gd name="connsiteX7" fmla="*/ 75039 w 1230132"/>
              <a:gd name="connsiteY7" fmla="*/ 433904 h 1230133"/>
              <a:gd name="connsiteX8" fmla="*/ 433903 w 1230132"/>
              <a:gd name="connsiteY8" fmla="*/ 75040 h 1230133"/>
              <a:gd name="connsiteX9" fmla="*/ 615066 w 1230132"/>
              <a:gd name="connsiteY9" fmla="*/ 0 h 123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0132" h="1230133">
                <a:moveTo>
                  <a:pt x="615066" y="0"/>
                </a:moveTo>
                <a:cubicBezTo>
                  <a:pt x="680635" y="0"/>
                  <a:pt x="746203" y="25014"/>
                  <a:pt x="796229" y="75040"/>
                </a:cubicBezTo>
                <a:lnTo>
                  <a:pt x="1155093" y="433904"/>
                </a:lnTo>
                <a:cubicBezTo>
                  <a:pt x="1255146" y="533958"/>
                  <a:pt x="1255146" y="696177"/>
                  <a:pt x="1155093" y="796230"/>
                </a:cubicBezTo>
                <a:lnTo>
                  <a:pt x="796229" y="1155094"/>
                </a:lnTo>
                <a:cubicBezTo>
                  <a:pt x="696176" y="1255147"/>
                  <a:pt x="533957" y="1255147"/>
                  <a:pt x="433903" y="1155094"/>
                </a:cubicBezTo>
                <a:lnTo>
                  <a:pt x="75039" y="796230"/>
                </a:lnTo>
                <a:cubicBezTo>
                  <a:pt x="-25014" y="696177"/>
                  <a:pt x="-25014" y="533958"/>
                  <a:pt x="75039" y="433904"/>
                </a:cubicBezTo>
                <a:lnTo>
                  <a:pt x="433903" y="75040"/>
                </a:lnTo>
                <a:cubicBezTo>
                  <a:pt x="483930" y="25014"/>
                  <a:pt x="549498" y="1"/>
                  <a:pt x="615066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E7015A7D-1B69-4A8A-A594-F84C0BB3DC9E}"/>
              </a:ext>
            </a:extLst>
          </p:cNvPr>
          <p:cNvSpPr/>
          <p:nvPr/>
        </p:nvSpPr>
        <p:spPr>
          <a:xfrm rot="10800000" flipV="1">
            <a:off x="6393284" y="4875249"/>
            <a:ext cx="824144" cy="1297254"/>
          </a:xfrm>
          <a:custGeom>
            <a:avLst/>
            <a:gdLst>
              <a:gd name="connsiteX0" fmla="*/ 668630 w 1337260"/>
              <a:gd name="connsiteY0" fmla="*/ 0 h 1337260"/>
              <a:gd name="connsiteX1" fmla="*/ 578906 w 1337260"/>
              <a:gd name="connsiteY1" fmla="*/ 37164 h 1337260"/>
              <a:gd name="connsiteX2" fmla="*/ 37164 w 1337260"/>
              <a:gd name="connsiteY2" fmla="*/ 578907 h 1337260"/>
              <a:gd name="connsiteX3" fmla="*/ 37164 w 1337260"/>
              <a:gd name="connsiteY3" fmla="*/ 758354 h 1337260"/>
              <a:gd name="connsiteX4" fmla="*/ 578906 w 1337260"/>
              <a:gd name="connsiteY4" fmla="*/ 1300096 h 1337260"/>
              <a:gd name="connsiteX5" fmla="*/ 758354 w 1337260"/>
              <a:gd name="connsiteY5" fmla="*/ 1300096 h 1337260"/>
              <a:gd name="connsiteX6" fmla="*/ 1300096 w 1337260"/>
              <a:gd name="connsiteY6" fmla="*/ 758354 h 1337260"/>
              <a:gd name="connsiteX7" fmla="*/ 1300096 w 1337260"/>
              <a:gd name="connsiteY7" fmla="*/ 578907 h 1337260"/>
              <a:gd name="connsiteX8" fmla="*/ 758353 w 1337260"/>
              <a:gd name="connsiteY8" fmla="*/ 37164 h 1337260"/>
              <a:gd name="connsiteX9" fmla="*/ 668630 w 1337260"/>
              <a:gd name="connsiteY9" fmla="*/ 0 h 13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37260" h="1337260">
                <a:moveTo>
                  <a:pt x="668630" y="0"/>
                </a:moveTo>
                <a:cubicBezTo>
                  <a:pt x="636157" y="0"/>
                  <a:pt x="603683" y="12387"/>
                  <a:pt x="578906" y="37164"/>
                </a:cubicBezTo>
                <a:lnTo>
                  <a:pt x="37164" y="578907"/>
                </a:lnTo>
                <a:cubicBezTo>
                  <a:pt x="-12389" y="628460"/>
                  <a:pt x="-12389" y="708801"/>
                  <a:pt x="37164" y="758354"/>
                </a:cubicBezTo>
                <a:lnTo>
                  <a:pt x="578906" y="1300096"/>
                </a:lnTo>
                <a:cubicBezTo>
                  <a:pt x="628459" y="1349649"/>
                  <a:pt x="708801" y="1349649"/>
                  <a:pt x="758354" y="1300096"/>
                </a:cubicBezTo>
                <a:lnTo>
                  <a:pt x="1300096" y="758354"/>
                </a:lnTo>
                <a:cubicBezTo>
                  <a:pt x="1349649" y="708801"/>
                  <a:pt x="1349649" y="628460"/>
                  <a:pt x="1300096" y="578907"/>
                </a:cubicBezTo>
                <a:lnTo>
                  <a:pt x="758353" y="37164"/>
                </a:lnTo>
                <a:cubicBezTo>
                  <a:pt x="733577" y="12387"/>
                  <a:pt x="701103" y="0"/>
                  <a:pt x="668630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9A1C158-58C7-439B-AED0-F0084ED4D777}"/>
              </a:ext>
            </a:extLst>
          </p:cNvPr>
          <p:cNvSpPr/>
          <p:nvPr/>
        </p:nvSpPr>
        <p:spPr>
          <a:xfrm>
            <a:off x="704522" y="1351038"/>
            <a:ext cx="1063428" cy="615536"/>
          </a:xfrm>
          <a:custGeom>
            <a:avLst/>
            <a:gdLst>
              <a:gd name="connsiteX0" fmla="*/ 548111 w 1096222"/>
              <a:gd name="connsiteY0" fmla="*/ 0 h 1096222"/>
              <a:gd name="connsiteX1" fmla="*/ 843575 w 1096222"/>
              <a:gd name="connsiteY1" fmla="*/ 122385 h 1096222"/>
              <a:gd name="connsiteX2" fmla="*/ 973837 w 1096222"/>
              <a:gd name="connsiteY2" fmla="*/ 252647 h 1096222"/>
              <a:gd name="connsiteX3" fmla="*/ 973837 w 1096222"/>
              <a:gd name="connsiteY3" fmla="*/ 843575 h 1096222"/>
              <a:gd name="connsiteX4" fmla="*/ 843575 w 1096222"/>
              <a:gd name="connsiteY4" fmla="*/ 973837 h 1096222"/>
              <a:gd name="connsiteX5" fmla="*/ 252647 w 1096222"/>
              <a:gd name="connsiteY5" fmla="*/ 973837 h 1096222"/>
              <a:gd name="connsiteX6" fmla="*/ 122385 w 1096222"/>
              <a:gd name="connsiteY6" fmla="*/ 843575 h 1096222"/>
              <a:gd name="connsiteX7" fmla="*/ 122385 w 1096222"/>
              <a:gd name="connsiteY7" fmla="*/ 252647 h 1096222"/>
              <a:gd name="connsiteX8" fmla="*/ 252647 w 1096222"/>
              <a:gd name="connsiteY8" fmla="*/ 122385 h 1096222"/>
              <a:gd name="connsiteX9" fmla="*/ 548111 w 1096222"/>
              <a:gd name="connsiteY9" fmla="*/ 0 h 10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6222" h="1096222">
                <a:moveTo>
                  <a:pt x="548111" y="0"/>
                </a:moveTo>
                <a:cubicBezTo>
                  <a:pt x="655048" y="0"/>
                  <a:pt x="761985" y="40795"/>
                  <a:pt x="843575" y="122385"/>
                </a:cubicBezTo>
                <a:lnTo>
                  <a:pt x="973837" y="252647"/>
                </a:lnTo>
                <a:cubicBezTo>
                  <a:pt x="1137017" y="415827"/>
                  <a:pt x="1137017" y="680395"/>
                  <a:pt x="973837" y="843575"/>
                </a:cubicBezTo>
                <a:lnTo>
                  <a:pt x="843575" y="973837"/>
                </a:lnTo>
                <a:cubicBezTo>
                  <a:pt x="680394" y="1137017"/>
                  <a:pt x="415828" y="1137017"/>
                  <a:pt x="252647" y="973837"/>
                </a:cubicBezTo>
                <a:lnTo>
                  <a:pt x="122385" y="843575"/>
                </a:lnTo>
                <a:cubicBezTo>
                  <a:pt x="-40795" y="680395"/>
                  <a:pt x="-40795" y="415827"/>
                  <a:pt x="122385" y="252647"/>
                </a:cubicBezTo>
                <a:lnTo>
                  <a:pt x="252647" y="122385"/>
                </a:lnTo>
                <a:cubicBezTo>
                  <a:pt x="334237" y="40795"/>
                  <a:pt x="441174" y="0"/>
                  <a:pt x="548111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BBF8FFF-0814-46D1-8725-0F65F9603CE5}"/>
              </a:ext>
            </a:extLst>
          </p:cNvPr>
          <p:cNvSpPr/>
          <p:nvPr/>
        </p:nvSpPr>
        <p:spPr>
          <a:xfrm>
            <a:off x="4329334" y="1338195"/>
            <a:ext cx="1240962" cy="718298"/>
          </a:xfrm>
          <a:custGeom>
            <a:avLst/>
            <a:gdLst>
              <a:gd name="connsiteX0" fmla="*/ 639616 w 1279232"/>
              <a:gd name="connsiteY0" fmla="*/ 0 h 1279232"/>
              <a:gd name="connsiteX1" fmla="*/ 778871 w 1279232"/>
              <a:gd name="connsiteY1" fmla="*/ 57681 h 1279232"/>
              <a:gd name="connsiteX2" fmla="*/ 1221551 w 1279232"/>
              <a:gd name="connsiteY2" fmla="*/ 500361 h 1279232"/>
              <a:gd name="connsiteX3" fmla="*/ 1221551 w 1279232"/>
              <a:gd name="connsiteY3" fmla="*/ 778871 h 1279232"/>
              <a:gd name="connsiteX4" fmla="*/ 778871 w 1279232"/>
              <a:gd name="connsiteY4" fmla="*/ 1221551 h 1279232"/>
              <a:gd name="connsiteX5" fmla="*/ 500361 w 1279232"/>
              <a:gd name="connsiteY5" fmla="*/ 1221551 h 1279232"/>
              <a:gd name="connsiteX6" fmla="*/ 57681 w 1279232"/>
              <a:gd name="connsiteY6" fmla="*/ 778871 h 1279232"/>
              <a:gd name="connsiteX7" fmla="*/ 57681 w 1279232"/>
              <a:gd name="connsiteY7" fmla="*/ 500361 h 1279232"/>
              <a:gd name="connsiteX8" fmla="*/ 500361 w 1279232"/>
              <a:gd name="connsiteY8" fmla="*/ 57681 h 1279232"/>
              <a:gd name="connsiteX9" fmla="*/ 639616 w 1279232"/>
              <a:gd name="connsiteY9" fmla="*/ 0 h 127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9232" h="1279232">
                <a:moveTo>
                  <a:pt x="639616" y="0"/>
                </a:moveTo>
                <a:cubicBezTo>
                  <a:pt x="690016" y="0"/>
                  <a:pt x="740417" y="19227"/>
                  <a:pt x="778871" y="57681"/>
                </a:cubicBezTo>
                <a:lnTo>
                  <a:pt x="1221551" y="500361"/>
                </a:lnTo>
                <a:cubicBezTo>
                  <a:pt x="1298459" y="577270"/>
                  <a:pt x="1298459" y="701963"/>
                  <a:pt x="1221551" y="778871"/>
                </a:cubicBezTo>
                <a:lnTo>
                  <a:pt x="778871" y="1221551"/>
                </a:lnTo>
                <a:cubicBezTo>
                  <a:pt x="701962" y="1298459"/>
                  <a:pt x="577270" y="1298459"/>
                  <a:pt x="500361" y="1221551"/>
                </a:cubicBezTo>
                <a:lnTo>
                  <a:pt x="57681" y="778871"/>
                </a:lnTo>
                <a:cubicBezTo>
                  <a:pt x="-19227" y="701963"/>
                  <a:pt x="-19227" y="577270"/>
                  <a:pt x="57681" y="500361"/>
                </a:cubicBezTo>
                <a:lnTo>
                  <a:pt x="500361" y="57681"/>
                </a:lnTo>
                <a:cubicBezTo>
                  <a:pt x="538816" y="19227"/>
                  <a:pt x="589216" y="0"/>
                  <a:pt x="63961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FDB8A22-CDD8-4A41-9D4F-A10A3C29122C}"/>
              </a:ext>
            </a:extLst>
          </p:cNvPr>
          <p:cNvSpPr/>
          <p:nvPr/>
        </p:nvSpPr>
        <p:spPr>
          <a:xfrm>
            <a:off x="8014432" y="1328797"/>
            <a:ext cx="1370868" cy="793492"/>
          </a:xfrm>
          <a:custGeom>
            <a:avLst/>
            <a:gdLst>
              <a:gd name="connsiteX0" fmla="*/ 706572 w 1413144"/>
              <a:gd name="connsiteY0" fmla="*/ 0 h 1413145"/>
              <a:gd name="connsiteX1" fmla="*/ 731525 w 1413144"/>
              <a:gd name="connsiteY1" fmla="*/ 10336 h 1413145"/>
              <a:gd name="connsiteX2" fmla="*/ 1402809 w 1413144"/>
              <a:gd name="connsiteY2" fmla="*/ 681620 h 1413145"/>
              <a:gd name="connsiteX3" fmla="*/ 1402809 w 1413144"/>
              <a:gd name="connsiteY3" fmla="*/ 731526 h 1413145"/>
              <a:gd name="connsiteX4" fmla="*/ 731525 w 1413144"/>
              <a:gd name="connsiteY4" fmla="*/ 1402810 h 1413145"/>
              <a:gd name="connsiteX5" fmla="*/ 681619 w 1413144"/>
              <a:gd name="connsiteY5" fmla="*/ 1402810 h 1413145"/>
              <a:gd name="connsiteX6" fmla="*/ 10335 w 1413144"/>
              <a:gd name="connsiteY6" fmla="*/ 731526 h 1413145"/>
              <a:gd name="connsiteX7" fmla="*/ 10335 w 1413144"/>
              <a:gd name="connsiteY7" fmla="*/ 681620 h 1413145"/>
              <a:gd name="connsiteX8" fmla="*/ 681619 w 1413144"/>
              <a:gd name="connsiteY8" fmla="*/ 10336 h 1413145"/>
              <a:gd name="connsiteX9" fmla="*/ 706572 w 1413144"/>
              <a:gd name="connsiteY9" fmla="*/ 0 h 141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3144" h="1413145">
                <a:moveTo>
                  <a:pt x="706572" y="0"/>
                </a:moveTo>
                <a:cubicBezTo>
                  <a:pt x="715603" y="0"/>
                  <a:pt x="724634" y="3446"/>
                  <a:pt x="731525" y="10336"/>
                </a:cubicBezTo>
                <a:lnTo>
                  <a:pt x="1402809" y="681620"/>
                </a:lnTo>
                <a:cubicBezTo>
                  <a:pt x="1416590" y="695402"/>
                  <a:pt x="1416590" y="717745"/>
                  <a:pt x="1402809" y="731526"/>
                </a:cubicBezTo>
                <a:lnTo>
                  <a:pt x="731525" y="1402810"/>
                </a:lnTo>
                <a:cubicBezTo>
                  <a:pt x="717744" y="1416591"/>
                  <a:pt x="695401" y="1416591"/>
                  <a:pt x="681619" y="1402810"/>
                </a:cubicBezTo>
                <a:lnTo>
                  <a:pt x="10335" y="731526"/>
                </a:lnTo>
                <a:cubicBezTo>
                  <a:pt x="-3446" y="717745"/>
                  <a:pt x="-3446" y="695402"/>
                  <a:pt x="10335" y="681620"/>
                </a:cubicBezTo>
                <a:lnTo>
                  <a:pt x="681619" y="10336"/>
                </a:lnTo>
                <a:cubicBezTo>
                  <a:pt x="688510" y="3446"/>
                  <a:pt x="697541" y="0"/>
                  <a:pt x="70657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46483E27-B3DD-47D7-A793-D166735CA51B}"/>
              </a:ext>
            </a:extLst>
          </p:cNvPr>
          <p:cNvSpPr/>
          <p:nvPr/>
        </p:nvSpPr>
        <p:spPr>
          <a:xfrm>
            <a:off x="2485402" y="1341639"/>
            <a:ext cx="1193332" cy="690728"/>
          </a:xfrm>
          <a:custGeom>
            <a:avLst/>
            <a:gdLst>
              <a:gd name="connsiteX0" fmla="*/ 615066 w 1230132"/>
              <a:gd name="connsiteY0" fmla="*/ 0 h 1230133"/>
              <a:gd name="connsiteX1" fmla="*/ 796229 w 1230132"/>
              <a:gd name="connsiteY1" fmla="*/ 75040 h 1230133"/>
              <a:gd name="connsiteX2" fmla="*/ 1155093 w 1230132"/>
              <a:gd name="connsiteY2" fmla="*/ 433904 h 1230133"/>
              <a:gd name="connsiteX3" fmla="*/ 1155093 w 1230132"/>
              <a:gd name="connsiteY3" fmla="*/ 796230 h 1230133"/>
              <a:gd name="connsiteX4" fmla="*/ 796229 w 1230132"/>
              <a:gd name="connsiteY4" fmla="*/ 1155094 h 1230133"/>
              <a:gd name="connsiteX5" fmla="*/ 433903 w 1230132"/>
              <a:gd name="connsiteY5" fmla="*/ 1155094 h 1230133"/>
              <a:gd name="connsiteX6" fmla="*/ 75039 w 1230132"/>
              <a:gd name="connsiteY6" fmla="*/ 796230 h 1230133"/>
              <a:gd name="connsiteX7" fmla="*/ 75039 w 1230132"/>
              <a:gd name="connsiteY7" fmla="*/ 433904 h 1230133"/>
              <a:gd name="connsiteX8" fmla="*/ 433903 w 1230132"/>
              <a:gd name="connsiteY8" fmla="*/ 75040 h 1230133"/>
              <a:gd name="connsiteX9" fmla="*/ 615066 w 1230132"/>
              <a:gd name="connsiteY9" fmla="*/ 0 h 123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0132" h="1230133">
                <a:moveTo>
                  <a:pt x="615066" y="0"/>
                </a:moveTo>
                <a:cubicBezTo>
                  <a:pt x="680635" y="0"/>
                  <a:pt x="746203" y="25014"/>
                  <a:pt x="796229" y="75040"/>
                </a:cubicBezTo>
                <a:lnTo>
                  <a:pt x="1155093" y="433904"/>
                </a:lnTo>
                <a:cubicBezTo>
                  <a:pt x="1255146" y="533958"/>
                  <a:pt x="1255146" y="696177"/>
                  <a:pt x="1155093" y="796230"/>
                </a:cubicBezTo>
                <a:lnTo>
                  <a:pt x="796229" y="1155094"/>
                </a:lnTo>
                <a:cubicBezTo>
                  <a:pt x="696176" y="1255147"/>
                  <a:pt x="533957" y="1255147"/>
                  <a:pt x="433903" y="1155094"/>
                </a:cubicBezTo>
                <a:lnTo>
                  <a:pt x="75039" y="796230"/>
                </a:lnTo>
                <a:cubicBezTo>
                  <a:pt x="-25014" y="696177"/>
                  <a:pt x="-25014" y="533958"/>
                  <a:pt x="75039" y="433904"/>
                </a:cubicBezTo>
                <a:lnTo>
                  <a:pt x="433903" y="75040"/>
                </a:lnTo>
                <a:cubicBezTo>
                  <a:pt x="483930" y="25014"/>
                  <a:pt x="549498" y="1"/>
                  <a:pt x="61506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6361F6D-3A2C-4EA6-85DD-CCDAC8F16146}"/>
              </a:ext>
            </a:extLst>
          </p:cNvPr>
          <p:cNvSpPr/>
          <p:nvPr/>
        </p:nvSpPr>
        <p:spPr>
          <a:xfrm rot="10800000" flipV="1">
            <a:off x="6156729" y="1334122"/>
            <a:ext cx="1297254" cy="750882"/>
          </a:xfrm>
          <a:custGeom>
            <a:avLst/>
            <a:gdLst>
              <a:gd name="connsiteX0" fmla="*/ 668630 w 1337260"/>
              <a:gd name="connsiteY0" fmla="*/ 0 h 1337260"/>
              <a:gd name="connsiteX1" fmla="*/ 578906 w 1337260"/>
              <a:gd name="connsiteY1" fmla="*/ 37164 h 1337260"/>
              <a:gd name="connsiteX2" fmla="*/ 37164 w 1337260"/>
              <a:gd name="connsiteY2" fmla="*/ 578907 h 1337260"/>
              <a:gd name="connsiteX3" fmla="*/ 37164 w 1337260"/>
              <a:gd name="connsiteY3" fmla="*/ 758354 h 1337260"/>
              <a:gd name="connsiteX4" fmla="*/ 578906 w 1337260"/>
              <a:gd name="connsiteY4" fmla="*/ 1300096 h 1337260"/>
              <a:gd name="connsiteX5" fmla="*/ 758354 w 1337260"/>
              <a:gd name="connsiteY5" fmla="*/ 1300096 h 1337260"/>
              <a:gd name="connsiteX6" fmla="*/ 1300096 w 1337260"/>
              <a:gd name="connsiteY6" fmla="*/ 758354 h 1337260"/>
              <a:gd name="connsiteX7" fmla="*/ 1300096 w 1337260"/>
              <a:gd name="connsiteY7" fmla="*/ 578907 h 1337260"/>
              <a:gd name="connsiteX8" fmla="*/ 758353 w 1337260"/>
              <a:gd name="connsiteY8" fmla="*/ 37164 h 1337260"/>
              <a:gd name="connsiteX9" fmla="*/ 668630 w 1337260"/>
              <a:gd name="connsiteY9" fmla="*/ 0 h 13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37260" h="1337260">
                <a:moveTo>
                  <a:pt x="668630" y="0"/>
                </a:moveTo>
                <a:cubicBezTo>
                  <a:pt x="636157" y="0"/>
                  <a:pt x="603683" y="12387"/>
                  <a:pt x="578906" y="37164"/>
                </a:cubicBezTo>
                <a:lnTo>
                  <a:pt x="37164" y="578907"/>
                </a:lnTo>
                <a:cubicBezTo>
                  <a:pt x="-12389" y="628460"/>
                  <a:pt x="-12389" y="708801"/>
                  <a:pt x="37164" y="758354"/>
                </a:cubicBezTo>
                <a:lnTo>
                  <a:pt x="578906" y="1300096"/>
                </a:lnTo>
                <a:cubicBezTo>
                  <a:pt x="628459" y="1349649"/>
                  <a:pt x="708801" y="1349649"/>
                  <a:pt x="758354" y="1300096"/>
                </a:cubicBezTo>
                <a:lnTo>
                  <a:pt x="1300096" y="758354"/>
                </a:lnTo>
                <a:cubicBezTo>
                  <a:pt x="1349649" y="708801"/>
                  <a:pt x="1349649" y="628460"/>
                  <a:pt x="1300096" y="578907"/>
                </a:cubicBezTo>
                <a:lnTo>
                  <a:pt x="758353" y="37164"/>
                </a:lnTo>
                <a:cubicBezTo>
                  <a:pt x="733577" y="12387"/>
                  <a:pt x="701103" y="0"/>
                  <a:pt x="668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2848C912-6DEB-4484-B464-C662956AD6EF}"/>
              </a:ext>
            </a:extLst>
          </p:cNvPr>
          <p:cNvSpPr/>
          <p:nvPr/>
        </p:nvSpPr>
        <p:spPr>
          <a:xfrm>
            <a:off x="704522" y="3047621"/>
            <a:ext cx="1063428" cy="1063428"/>
          </a:xfrm>
          <a:custGeom>
            <a:avLst/>
            <a:gdLst>
              <a:gd name="connsiteX0" fmla="*/ 548111 w 1096222"/>
              <a:gd name="connsiteY0" fmla="*/ 0 h 1096222"/>
              <a:gd name="connsiteX1" fmla="*/ 843575 w 1096222"/>
              <a:gd name="connsiteY1" fmla="*/ 122385 h 1096222"/>
              <a:gd name="connsiteX2" fmla="*/ 973837 w 1096222"/>
              <a:gd name="connsiteY2" fmla="*/ 252647 h 1096222"/>
              <a:gd name="connsiteX3" fmla="*/ 973837 w 1096222"/>
              <a:gd name="connsiteY3" fmla="*/ 843575 h 1096222"/>
              <a:gd name="connsiteX4" fmla="*/ 843575 w 1096222"/>
              <a:gd name="connsiteY4" fmla="*/ 973837 h 1096222"/>
              <a:gd name="connsiteX5" fmla="*/ 252647 w 1096222"/>
              <a:gd name="connsiteY5" fmla="*/ 973837 h 1096222"/>
              <a:gd name="connsiteX6" fmla="*/ 122385 w 1096222"/>
              <a:gd name="connsiteY6" fmla="*/ 843575 h 1096222"/>
              <a:gd name="connsiteX7" fmla="*/ 122385 w 1096222"/>
              <a:gd name="connsiteY7" fmla="*/ 252647 h 1096222"/>
              <a:gd name="connsiteX8" fmla="*/ 252647 w 1096222"/>
              <a:gd name="connsiteY8" fmla="*/ 122385 h 1096222"/>
              <a:gd name="connsiteX9" fmla="*/ 548111 w 1096222"/>
              <a:gd name="connsiteY9" fmla="*/ 0 h 10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6222" h="1096222">
                <a:moveTo>
                  <a:pt x="548111" y="0"/>
                </a:moveTo>
                <a:cubicBezTo>
                  <a:pt x="655048" y="0"/>
                  <a:pt x="761985" y="40795"/>
                  <a:pt x="843575" y="122385"/>
                </a:cubicBezTo>
                <a:lnTo>
                  <a:pt x="973837" y="252647"/>
                </a:lnTo>
                <a:cubicBezTo>
                  <a:pt x="1137017" y="415827"/>
                  <a:pt x="1137017" y="680395"/>
                  <a:pt x="973837" y="843575"/>
                </a:cubicBezTo>
                <a:lnTo>
                  <a:pt x="843575" y="973837"/>
                </a:lnTo>
                <a:cubicBezTo>
                  <a:pt x="680394" y="1137017"/>
                  <a:pt x="415828" y="1137017"/>
                  <a:pt x="252647" y="973837"/>
                </a:cubicBezTo>
                <a:lnTo>
                  <a:pt x="122385" y="843575"/>
                </a:lnTo>
                <a:cubicBezTo>
                  <a:pt x="-40795" y="680395"/>
                  <a:pt x="-40795" y="415827"/>
                  <a:pt x="122385" y="252647"/>
                </a:cubicBezTo>
                <a:lnTo>
                  <a:pt x="252647" y="122385"/>
                </a:lnTo>
                <a:cubicBezTo>
                  <a:pt x="334237" y="40795"/>
                  <a:pt x="441174" y="0"/>
                  <a:pt x="548111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9E913C57-60BB-421A-B0C1-796B6F733D26}"/>
              </a:ext>
            </a:extLst>
          </p:cNvPr>
          <p:cNvSpPr/>
          <p:nvPr/>
        </p:nvSpPr>
        <p:spPr>
          <a:xfrm>
            <a:off x="4329334" y="2958852"/>
            <a:ext cx="1240962" cy="1240962"/>
          </a:xfrm>
          <a:custGeom>
            <a:avLst/>
            <a:gdLst>
              <a:gd name="connsiteX0" fmla="*/ 639616 w 1279232"/>
              <a:gd name="connsiteY0" fmla="*/ 0 h 1279232"/>
              <a:gd name="connsiteX1" fmla="*/ 778871 w 1279232"/>
              <a:gd name="connsiteY1" fmla="*/ 57681 h 1279232"/>
              <a:gd name="connsiteX2" fmla="*/ 1221551 w 1279232"/>
              <a:gd name="connsiteY2" fmla="*/ 500361 h 1279232"/>
              <a:gd name="connsiteX3" fmla="*/ 1221551 w 1279232"/>
              <a:gd name="connsiteY3" fmla="*/ 778871 h 1279232"/>
              <a:gd name="connsiteX4" fmla="*/ 778871 w 1279232"/>
              <a:gd name="connsiteY4" fmla="*/ 1221551 h 1279232"/>
              <a:gd name="connsiteX5" fmla="*/ 500361 w 1279232"/>
              <a:gd name="connsiteY5" fmla="*/ 1221551 h 1279232"/>
              <a:gd name="connsiteX6" fmla="*/ 57681 w 1279232"/>
              <a:gd name="connsiteY6" fmla="*/ 778871 h 1279232"/>
              <a:gd name="connsiteX7" fmla="*/ 57681 w 1279232"/>
              <a:gd name="connsiteY7" fmla="*/ 500361 h 1279232"/>
              <a:gd name="connsiteX8" fmla="*/ 500361 w 1279232"/>
              <a:gd name="connsiteY8" fmla="*/ 57681 h 1279232"/>
              <a:gd name="connsiteX9" fmla="*/ 639616 w 1279232"/>
              <a:gd name="connsiteY9" fmla="*/ 0 h 127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9232" h="1279232">
                <a:moveTo>
                  <a:pt x="639616" y="0"/>
                </a:moveTo>
                <a:cubicBezTo>
                  <a:pt x="690016" y="0"/>
                  <a:pt x="740417" y="19227"/>
                  <a:pt x="778871" y="57681"/>
                </a:cubicBezTo>
                <a:lnTo>
                  <a:pt x="1221551" y="500361"/>
                </a:lnTo>
                <a:cubicBezTo>
                  <a:pt x="1298459" y="577270"/>
                  <a:pt x="1298459" y="701963"/>
                  <a:pt x="1221551" y="778871"/>
                </a:cubicBezTo>
                <a:lnTo>
                  <a:pt x="778871" y="1221551"/>
                </a:lnTo>
                <a:cubicBezTo>
                  <a:pt x="701962" y="1298459"/>
                  <a:pt x="577270" y="1298459"/>
                  <a:pt x="500361" y="1221551"/>
                </a:cubicBezTo>
                <a:lnTo>
                  <a:pt x="57681" y="778871"/>
                </a:lnTo>
                <a:cubicBezTo>
                  <a:pt x="-19227" y="701963"/>
                  <a:pt x="-19227" y="577270"/>
                  <a:pt x="57681" y="500361"/>
                </a:cubicBezTo>
                <a:lnTo>
                  <a:pt x="500361" y="57681"/>
                </a:lnTo>
                <a:cubicBezTo>
                  <a:pt x="538816" y="19227"/>
                  <a:pt x="589216" y="0"/>
                  <a:pt x="63961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EC76984-277C-4318-90BA-3B869226D37F}"/>
              </a:ext>
            </a:extLst>
          </p:cNvPr>
          <p:cNvSpPr/>
          <p:nvPr/>
        </p:nvSpPr>
        <p:spPr>
          <a:xfrm>
            <a:off x="8014432" y="2893898"/>
            <a:ext cx="1370868" cy="1370868"/>
          </a:xfrm>
          <a:custGeom>
            <a:avLst/>
            <a:gdLst>
              <a:gd name="connsiteX0" fmla="*/ 706572 w 1413144"/>
              <a:gd name="connsiteY0" fmla="*/ 0 h 1413145"/>
              <a:gd name="connsiteX1" fmla="*/ 731525 w 1413144"/>
              <a:gd name="connsiteY1" fmla="*/ 10336 h 1413145"/>
              <a:gd name="connsiteX2" fmla="*/ 1402809 w 1413144"/>
              <a:gd name="connsiteY2" fmla="*/ 681620 h 1413145"/>
              <a:gd name="connsiteX3" fmla="*/ 1402809 w 1413144"/>
              <a:gd name="connsiteY3" fmla="*/ 731526 h 1413145"/>
              <a:gd name="connsiteX4" fmla="*/ 731525 w 1413144"/>
              <a:gd name="connsiteY4" fmla="*/ 1402810 h 1413145"/>
              <a:gd name="connsiteX5" fmla="*/ 681619 w 1413144"/>
              <a:gd name="connsiteY5" fmla="*/ 1402810 h 1413145"/>
              <a:gd name="connsiteX6" fmla="*/ 10335 w 1413144"/>
              <a:gd name="connsiteY6" fmla="*/ 731526 h 1413145"/>
              <a:gd name="connsiteX7" fmla="*/ 10335 w 1413144"/>
              <a:gd name="connsiteY7" fmla="*/ 681620 h 1413145"/>
              <a:gd name="connsiteX8" fmla="*/ 681619 w 1413144"/>
              <a:gd name="connsiteY8" fmla="*/ 10336 h 1413145"/>
              <a:gd name="connsiteX9" fmla="*/ 706572 w 1413144"/>
              <a:gd name="connsiteY9" fmla="*/ 0 h 141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3144" h="1413145">
                <a:moveTo>
                  <a:pt x="706572" y="0"/>
                </a:moveTo>
                <a:cubicBezTo>
                  <a:pt x="715603" y="0"/>
                  <a:pt x="724634" y="3446"/>
                  <a:pt x="731525" y="10336"/>
                </a:cubicBezTo>
                <a:lnTo>
                  <a:pt x="1402809" y="681620"/>
                </a:lnTo>
                <a:cubicBezTo>
                  <a:pt x="1416590" y="695402"/>
                  <a:pt x="1416590" y="717745"/>
                  <a:pt x="1402809" y="731526"/>
                </a:cubicBezTo>
                <a:lnTo>
                  <a:pt x="731525" y="1402810"/>
                </a:lnTo>
                <a:cubicBezTo>
                  <a:pt x="717744" y="1416591"/>
                  <a:pt x="695401" y="1416591"/>
                  <a:pt x="681619" y="1402810"/>
                </a:cubicBezTo>
                <a:lnTo>
                  <a:pt x="10335" y="731526"/>
                </a:lnTo>
                <a:cubicBezTo>
                  <a:pt x="-3446" y="717745"/>
                  <a:pt x="-3446" y="695402"/>
                  <a:pt x="10335" y="681620"/>
                </a:cubicBezTo>
                <a:lnTo>
                  <a:pt x="681619" y="10336"/>
                </a:lnTo>
                <a:cubicBezTo>
                  <a:pt x="688510" y="3446"/>
                  <a:pt x="697541" y="0"/>
                  <a:pt x="70657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6139DFD-8838-4AFF-8189-48B9E034B29C}"/>
              </a:ext>
            </a:extLst>
          </p:cNvPr>
          <p:cNvSpPr/>
          <p:nvPr/>
        </p:nvSpPr>
        <p:spPr>
          <a:xfrm>
            <a:off x="2485402" y="2982666"/>
            <a:ext cx="1193332" cy="1193332"/>
          </a:xfrm>
          <a:custGeom>
            <a:avLst/>
            <a:gdLst>
              <a:gd name="connsiteX0" fmla="*/ 615066 w 1230132"/>
              <a:gd name="connsiteY0" fmla="*/ 0 h 1230133"/>
              <a:gd name="connsiteX1" fmla="*/ 796229 w 1230132"/>
              <a:gd name="connsiteY1" fmla="*/ 75040 h 1230133"/>
              <a:gd name="connsiteX2" fmla="*/ 1155093 w 1230132"/>
              <a:gd name="connsiteY2" fmla="*/ 433904 h 1230133"/>
              <a:gd name="connsiteX3" fmla="*/ 1155093 w 1230132"/>
              <a:gd name="connsiteY3" fmla="*/ 796230 h 1230133"/>
              <a:gd name="connsiteX4" fmla="*/ 796229 w 1230132"/>
              <a:gd name="connsiteY4" fmla="*/ 1155094 h 1230133"/>
              <a:gd name="connsiteX5" fmla="*/ 433903 w 1230132"/>
              <a:gd name="connsiteY5" fmla="*/ 1155094 h 1230133"/>
              <a:gd name="connsiteX6" fmla="*/ 75039 w 1230132"/>
              <a:gd name="connsiteY6" fmla="*/ 796230 h 1230133"/>
              <a:gd name="connsiteX7" fmla="*/ 75039 w 1230132"/>
              <a:gd name="connsiteY7" fmla="*/ 433904 h 1230133"/>
              <a:gd name="connsiteX8" fmla="*/ 433903 w 1230132"/>
              <a:gd name="connsiteY8" fmla="*/ 75040 h 1230133"/>
              <a:gd name="connsiteX9" fmla="*/ 615066 w 1230132"/>
              <a:gd name="connsiteY9" fmla="*/ 0 h 123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0132" h="1230133">
                <a:moveTo>
                  <a:pt x="615066" y="0"/>
                </a:moveTo>
                <a:cubicBezTo>
                  <a:pt x="680635" y="0"/>
                  <a:pt x="746203" y="25014"/>
                  <a:pt x="796229" y="75040"/>
                </a:cubicBezTo>
                <a:lnTo>
                  <a:pt x="1155093" y="433904"/>
                </a:lnTo>
                <a:cubicBezTo>
                  <a:pt x="1255146" y="533958"/>
                  <a:pt x="1255146" y="696177"/>
                  <a:pt x="1155093" y="796230"/>
                </a:cubicBezTo>
                <a:lnTo>
                  <a:pt x="796229" y="1155094"/>
                </a:lnTo>
                <a:cubicBezTo>
                  <a:pt x="696176" y="1255147"/>
                  <a:pt x="533957" y="1255147"/>
                  <a:pt x="433903" y="1155094"/>
                </a:cubicBezTo>
                <a:lnTo>
                  <a:pt x="75039" y="796230"/>
                </a:lnTo>
                <a:cubicBezTo>
                  <a:pt x="-25014" y="696177"/>
                  <a:pt x="-25014" y="533958"/>
                  <a:pt x="75039" y="433904"/>
                </a:cubicBezTo>
                <a:lnTo>
                  <a:pt x="433903" y="75040"/>
                </a:lnTo>
                <a:cubicBezTo>
                  <a:pt x="483930" y="25014"/>
                  <a:pt x="549498" y="1"/>
                  <a:pt x="61506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F92E6735-A59A-42B7-93A3-D8429D227607}"/>
              </a:ext>
            </a:extLst>
          </p:cNvPr>
          <p:cNvSpPr/>
          <p:nvPr/>
        </p:nvSpPr>
        <p:spPr>
          <a:xfrm rot="10800000" flipV="1">
            <a:off x="6156729" y="2930705"/>
            <a:ext cx="1297254" cy="1297254"/>
          </a:xfrm>
          <a:custGeom>
            <a:avLst/>
            <a:gdLst>
              <a:gd name="connsiteX0" fmla="*/ 668630 w 1337260"/>
              <a:gd name="connsiteY0" fmla="*/ 0 h 1337260"/>
              <a:gd name="connsiteX1" fmla="*/ 578906 w 1337260"/>
              <a:gd name="connsiteY1" fmla="*/ 37164 h 1337260"/>
              <a:gd name="connsiteX2" fmla="*/ 37164 w 1337260"/>
              <a:gd name="connsiteY2" fmla="*/ 578907 h 1337260"/>
              <a:gd name="connsiteX3" fmla="*/ 37164 w 1337260"/>
              <a:gd name="connsiteY3" fmla="*/ 758354 h 1337260"/>
              <a:gd name="connsiteX4" fmla="*/ 578906 w 1337260"/>
              <a:gd name="connsiteY4" fmla="*/ 1300096 h 1337260"/>
              <a:gd name="connsiteX5" fmla="*/ 758354 w 1337260"/>
              <a:gd name="connsiteY5" fmla="*/ 1300096 h 1337260"/>
              <a:gd name="connsiteX6" fmla="*/ 1300096 w 1337260"/>
              <a:gd name="connsiteY6" fmla="*/ 758354 h 1337260"/>
              <a:gd name="connsiteX7" fmla="*/ 1300096 w 1337260"/>
              <a:gd name="connsiteY7" fmla="*/ 578907 h 1337260"/>
              <a:gd name="connsiteX8" fmla="*/ 758353 w 1337260"/>
              <a:gd name="connsiteY8" fmla="*/ 37164 h 1337260"/>
              <a:gd name="connsiteX9" fmla="*/ 668630 w 1337260"/>
              <a:gd name="connsiteY9" fmla="*/ 0 h 13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37260" h="1337260">
                <a:moveTo>
                  <a:pt x="668630" y="0"/>
                </a:moveTo>
                <a:cubicBezTo>
                  <a:pt x="636157" y="0"/>
                  <a:pt x="603683" y="12387"/>
                  <a:pt x="578906" y="37164"/>
                </a:cubicBezTo>
                <a:lnTo>
                  <a:pt x="37164" y="578907"/>
                </a:lnTo>
                <a:cubicBezTo>
                  <a:pt x="-12389" y="628460"/>
                  <a:pt x="-12389" y="708801"/>
                  <a:pt x="37164" y="758354"/>
                </a:cubicBezTo>
                <a:lnTo>
                  <a:pt x="578906" y="1300096"/>
                </a:lnTo>
                <a:cubicBezTo>
                  <a:pt x="628459" y="1349649"/>
                  <a:pt x="708801" y="1349649"/>
                  <a:pt x="758354" y="1300096"/>
                </a:cubicBezTo>
                <a:lnTo>
                  <a:pt x="1300096" y="758354"/>
                </a:lnTo>
                <a:cubicBezTo>
                  <a:pt x="1349649" y="708801"/>
                  <a:pt x="1349649" y="628460"/>
                  <a:pt x="1300096" y="578907"/>
                </a:cubicBezTo>
                <a:lnTo>
                  <a:pt x="758353" y="37164"/>
                </a:lnTo>
                <a:cubicBezTo>
                  <a:pt x="733577" y="12387"/>
                  <a:pt x="701103" y="0"/>
                  <a:pt x="668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C443D505-1DBE-4DF0-A83C-6D72A0839B37}"/>
              </a:ext>
            </a:extLst>
          </p:cNvPr>
          <p:cNvSpPr/>
          <p:nvPr/>
        </p:nvSpPr>
        <p:spPr>
          <a:xfrm>
            <a:off x="898438" y="4992165"/>
            <a:ext cx="675596" cy="1063428"/>
          </a:xfrm>
          <a:custGeom>
            <a:avLst/>
            <a:gdLst>
              <a:gd name="connsiteX0" fmla="*/ 548111 w 1096222"/>
              <a:gd name="connsiteY0" fmla="*/ 0 h 1096222"/>
              <a:gd name="connsiteX1" fmla="*/ 843575 w 1096222"/>
              <a:gd name="connsiteY1" fmla="*/ 122385 h 1096222"/>
              <a:gd name="connsiteX2" fmla="*/ 973837 w 1096222"/>
              <a:gd name="connsiteY2" fmla="*/ 252647 h 1096222"/>
              <a:gd name="connsiteX3" fmla="*/ 973837 w 1096222"/>
              <a:gd name="connsiteY3" fmla="*/ 843575 h 1096222"/>
              <a:gd name="connsiteX4" fmla="*/ 843575 w 1096222"/>
              <a:gd name="connsiteY4" fmla="*/ 973837 h 1096222"/>
              <a:gd name="connsiteX5" fmla="*/ 252647 w 1096222"/>
              <a:gd name="connsiteY5" fmla="*/ 973837 h 1096222"/>
              <a:gd name="connsiteX6" fmla="*/ 122385 w 1096222"/>
              <a:gd name="connsiteY6" fmla="*/ 843575 h 1096222"/>
              <a:gd name="connsiteX7" fmla="*/ 122385 w 1096222"/>
              <a:gd name="connsiteY7" fmla="*/ 252647 h 1096222"/>
              <a:gd name="connsiteX8" fmla="*/ 252647 w 1096222"/>
              <a:gd name="connsiteY8" fmla="*/ 122385 h 1096222"/>
              <a:gd name="connsiteX9" fmla="*/ 548111 w 1096222"/>
              <a:gd name="connsiteY9" fmla="*/ 0 h 10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6222" h="1096222">
                <a:moveTo>
                  <a:pt x="548111" y="0"/>
                </a:moveTo>
                <a:cubicBezTo>
                  <a:pt x="655048" y="0"/>
                  <a:pt x="761985" y="40795"/>
                  <a:pt x="843575" y="122385"/>
                </a:cubicBezTo>
                <a:lnTo>
                  <a:pt x="973837" y="252647"/>
                </a:lnTo>
                <a:cubicBezTo>
                  <a:pt x="1137017" y="415827"/>
                  <a:pt x="1137017" y="680395"/>
                  <a:pt x="973837" y="843575"/>
                </a:cubicBezTo>
                <a:lnTo>
                  <a:pt x="843575" y="973837"/>
                </a:lnTo>
                <a:cubicBezTo>
                  <a:pt x="680394" y="1137017"/>
                  <a:pt x="415828" y="1137017"/>
                  <a:pt x="252647" y="973837"/>
                </a:cubicBezTo>
                <a:lnTo>
                  <a:pt x="122385" y="843575"/>
                </a:lnTo>
                <a:cubicBezTo>
                  <a:pt x="-40795" y="680395"/>
                  <a:pt x="-40795" y="415827"/>
                  <a:pt x="122385" y="252647"/>
                </a:cubicBezTo>
                <a:lnTo>
                  <a:pt x="252647" y="122385"/>
                </a:lnTo>
                <a:cubicBezTo>
                  <a:pt x="334237" y="40795"/>
                  <a:pt x="441174" y="0"/>
                  <a:pt x="548111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56F7B71-C437-4767-B60F-A7CCB3992470}"/>
              </a:ext>
            </a:extLst>
          </p:cNvPr>
          <p:cNvSpPr/>
          <p:nvPr/>
        </p:nvSpPr>
        <p:spPr>
          <a:xfrm>
            <a:off x="4555624" y="4903397"/>
            <a:ext cx="788382" cy="1240960"/>
          </a:xfrm>
          <a:custGeom>
            <a:avLst/>
            <a:gdLst>
              <a:gd name="connsiteX0" fmla="*/ 639616 w 1279232"/>
              <a:gd name="connsiteY0" fmla="*/ 0 h 1279232"/>
              <a:gd name="connsiteX1" fmla="*/ 778871 w 1279232"/>
              <a:gd name="connsiteY1" fmla="*/ 57681 h 1279232"/>
              <a:gd name="connsiteX2" fmla="*/ 1221551 w 1279232"/>
              <a:gd name="connsiteY2" fmla="*/ 500361 h 1279232"/>
              <a:gd name="connsiteX3" fmla="*/ 1221551 w 1279232"/>
              <a:gd name="connsiteY3" fmla="*/ 778871 h 1279232"/>
              <a:gd name="connsiteX4" fmla="*/ 778871 w 1279232"/>
              <a:gd name="connsiteY4" fmla="*/ 1221551 h 1279232"/>
              <a:gd name="connsiteX5" fmla="*/ 500361 w 1279232"/>
              <a:gd name="connsiteY5" fmla="*/ 1221551 h 1279232"/>
              <a:gd name="connsiteX6" fmla="*/ 57681 w 1279232"/>
              <a:gd name="connsiteY6" fmla="*/ 778871 h 1279232"/>
              <a:gd name="connsiteX7" fmla="*/ 57681 w 1279232"/>
              <a:gd name="connsiteY7" fmla="*/ 500361 h 1279232"/>
              <a:gd name="connsiteX8" fmla="*/ 500361 w 1279232"/>
              <a:gd name="connsiteY8" fmla="*/ 57681 h 1279232"/>
              <a:gd name="connsiteX9" fmla="*/ 639616 w 1279232"/>
              <a:gd name="connsiteY9" fmla="*/ 0 h 127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9232" h="1279232">
                <a:moveTo>
                  <a:pt x="639616" y="0"/>
                </a:moveTo>
                <a:cubicBezTo>
                  <a:pt x="690016" y="0"/>
                  <a:pt x="740417" y="19227"/>
                  <a:pt x="778871" y="57681"/>
                </a:cubicBezTo>
                <a:lnTo>
                  <a:pt x="1221551" y="500361"/>
                </a:lnTo>
                <a:cubicBezTo>
                  <a:pt x="1298459" y="577270"/>
                  <a:pt x="1298459" y="701963"/>
                  <a:pt x="1221551" y="778871"/>
                </a:cubicBezTo>
                <a:lnTo>
                  <a:pt x="778871" y="1221551"/>
                </a:lnTo>
                <a:cubicBezTo>
                  <a:pt x="701962" y="1298459"/>
                  <a:pt x="577270" y="1298459"/>
                  <a:pt x="500361" y="1221551"/>
                </a:cubicBezTo>
                <a:lnTo>
                  <a:pt x="57681" y="778871"/>
                </a:lnTo>
                <a:cubicBezTo>
                  <a:pt x="-19227" y="701963"/>
                  <a:pt x="-19227" y="577270"/>
                  <a:pt x="57681" y="500361"/>
                </a:cubicBezTo>
                <a:lnTo>
                  <a:pt x="500361" y="57681"/>
                </a:lnTo>
                <a:cubicBezTo>
                  <a:pt x="538816" y="19227"/>
                  <a:pt x="589216" y="0"/>
                  <a:pt x="63961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99A34760-508E-481E-8076-2E9BA7467D36}"/>
              </a:ext>
            </a:extLst>
          </p:cNvPr>
          <p:cNvSpPr/>
          <p:nvPr/>
        </p:nvSpPr>
        <p:spPr>
          <a:xfrm>
            <a:off x="8264410" y="4838442"/>
            <a:ext cx="870912" cy="1370868"/>
          </a:xfrm>
          <a:custGeom>
            <a:avLst/>
            <a:gdLst>
              <a:gd name="connsiteX0" fmla="*/ 706572 w 1413144"/>
              <a:gd name="connsiteY0" fmla="*/ 0 h 1413145"/>
              <a:gd name="connsiteX1" fmla="*/ 731525 w 1413144"/>
              <a:gd name="connsiteY1" fmla="*/ 10336 h 1413145"/>
              <a:gd name="connsiteX2" fmla="*/ 1402809 w 1413144"/>
              <a:gd name="connsiteY2" fmla="*/ 681620 h 1413145"/>
              <a:gd name="connsiteX3" fmla="*/ 1402809 w 1413144"/>
              <a:gd name="connsiteY3" fmla="*/ 731526 h 1413145"/>
              <a:gd name="connsiteX4" fmla="*/ 731525 w 1413144"/>
              <a:gd name="connsiteY4" fmla="*/ 1402810 h 1413145"/>
              <a:gd name="connsiteX5" fmla="*/ 681619 w 1413144"/>
              <a:gd name="connsiteY5" fmla="*/ 1402810 h 1413145"/>
              <a:gd name="connsiteX6" fmla="*/ 10335 w 1413144"/>
              <a:gd name="connsiteY6" fmla="*/ 731526 h 1413145"/>
              <a:gd name="connsiteX7" fmla="*/ 10335 w 1413144"/>
              <a:gd name="connsiteY7" fmla="*/ 681620 h 1413145"/>
              <a:gd name="connsiteX8" fmla="*/ 681619 w 1413144"/>
              <a:gd name="connsiteY8" fmla="*/ 10336 h 1413145"/>
              <a:gd name="connsiteX9" fmla="*/ 706572 w 1413144"/>
              <a:gd name="connsiteY9" fmla="*/ 0 h 141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3144" h="1413145">
                <a:moveTo>
                  <a:pt x="706572" y="0"/>
                </a:moveTo>
                <a:cubicBezTo>
                  <a:pt x="715603" y="0"/>
                  <a:pt x="724634" y="3446"/>
                  <a:pt x="731525" y="10336"/>
                </a:cubicBezTo>
                <a:lnTo>
                  <a:pt x="1402809" y="681620"/>
                </a:lnTo>
                <a:cubicBezTo>
                  <a:pt x="1416590" y="695402"/>
                  <a:pt x="1416590" y="717745"/>
                  <a:pt x="1402809" y="731526"/>
                </a:cubicBezTo>
                <a:lnTo>
                  <a:pt x="731525" y="1402810"/>
                </a:lnTo>
                <a:cubicBezTo>
                  <a:pt x="717744" y="1416591"/>
                  <a:pt x="695401" y="1416591"/>
                  <a:pt x="681619" y="1402810"/>
                </a:cubicBezTo>
                <a:lnTo>
                  <a:pt x="10335" y="731526"/>
                </a:lnTo>
                <a:cubicBezTo>
                  <a:pt x="-3446" y="717745"/>
                  <a:pt x="-3446" y="695402"/>
                  <a:pt x="10335" y="681620"/>
                </a:cubicBezTo>
                <a:lnTo>
                  <a:pt x="681619" y="10336"/>
                </a:lnTo>
                <a:cubicBezTo>
                  <a:pt x="688510" y="3446"/>
                  <a:pt x="697541" y="0"/>
                  <a:pt x="70657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7873095D-01A9-4CC7-8336-F6AB7DE19804}"/>
              </a:ext>
            </a:extLst>
          </p:cNvPr>
          <p:cNvSpPr/>
          <p:nvPr/>
        </p:nvSpPr>
        <p:spPr>
          <a:xfrm>
            <a:off x="2703007" y="4927211"/>
            <a:ext cx="758122" cy="1193330"/>
          </a:xfrm>
          <a:custGeom>
            <a:avLst/>
            <a:gdLst>
              <a:gd name="connsiteX0" fmla="*/ 615066 w 1230132"/>
              <a:gd name="connsiteY0" fmla="*/ 0 h 1230133"/>
              <a:gd name="connsiteX1" fmla="*/ 796229 w 1230132"/>
              <a:gd name="connsiteY1" fmla="*/ 75040 h 1230133"/>
              <a:gd name="connsiteX2" fmla="*/ 1155093 w 1230132"/>
              <a:gd name="connsiteY2" fmla="*/ 433904 h 1230133"/>
              <a:gd name="connsiteX3" fmla="*/ 1155093 w 1230132"/>
              <a:gd name="connsiteY3" fmla="*/ 796230 h 1230133"/>
              <a:gd name="connsiteX4" fmla="*/ 796229 w 1230132"/>
              <a:gd name="connsiteY4" fmla="*/ 1155094 h 1230133"/>
              <a:gd name="connsiteX5" fmla="*/ 433903 w 1230132"/>
              <a:gd name="connsiteY5" fmla="*/ 1155094 h 1230133"/>
              <a:gd name="connsiteX6" fmla="*/ 75039 w 1230132"/>
              <a:gd name="connsiteY6" fmla="*/ 796230 h 1230133"/>
              <a:gd name="connsiteX7" fmla="*/ 75039 w 1230132"/>
              <a:gd name="connsiteY7" fmla="*/ 433904 h 1230133"/>
              <a:gd name="connsiteX8" fmla="*/ 433903 w 1230132"/>
              <a:gd name="connsiteY8" fmla="*/ 75040 h 1230133"/>
              <a:gd name="connsiteX9" fmla="*/ 615066 w 1230132"/>
              <a:gd name="connsiteY9" fmla="*/ 0 h 123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0132" h="1230133">
                <a:moveTo>
                  <a:pt x="615066" y="0"/>
                </a:moveTo>
                <a:cubicBezTo>
                  <a:pt x="680635" y="0"/>
                  <a:pt x="746203" y="25014"/>
                  <a:pt x="796229" y="75040"/>
                </a:cubicBezTo>
                <a:lnTo>
                  <a:pt x="1155093" y="433904"/>
                </a:lnTo>
                <a:cubicBezTo>
                  <a:pt x="1255146" y="533958"/>
                  <a:pt x="1255146" y="696177"/>
                  <a:pt x="1155093" y="796230"/>
                </a:cubicBezTo>
                <a:lnTo>
                  <a:pt x="796229" y="1155094"/>
                </a:lnTo>
                <a:cubicBezTo>
                  <a:pt x="696176" y="1255147"/>
                  <a:pt x="533957" y="1255147"/>
                  <a:pt x="433903" y="1155094"/>
                </a:cubicBezTo>
                <a:lnTo>
                  <a:pt x="75039" y="796230"/>
                </a:lnTo>
                <a:cubicBezTo>
                  <a:pt x="-25014" y="696177"/>
                  <a:pt x="-25014" y="533958"/>
                  <a:pt x="75039" y="433904"/>
                </a:cubicBezTo>
                <a:lnTo>
                  <a:pt x="433903" y="75040"/>
                </a:lnTo>
                <a:cubicBezTo>
                  <a:pt x="483930" y="25014"/>
                  <a:pt x="549498" y="1"/>
                  <a:pt x="61506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7B05B71A-C7AF-4C3B-80E0-35F7726CEFCD}"/>
              </a:ext>
            </a:extLst>
          </p:cNvPr>
          <p:cNvSpPr/>
          <p:nvPr/>
        </p:nvSpPr>
        <p:spPr>
          <a:xfrm rot="10800000" flipV="1">
            <a:off x="6393284" y="4875249"/>
            <a:ext cx="824144" cy="1297254"/>
          </a:xfrm>
          <a:custGeom>
            <a:avLst/>
            <a:gdLst>
              <a:gd name="connsiteX0" fmla="*/ 668630 w 1337260"/>
              <a:gd name="connsiteY0" fmla="*/ 0 h 1337260"/>
              <a:gd name="connsiteX1" fmla="*/ 578906 w 1337260"/>
              <a:gd name="connsiteY1" fmla="*/ 37164 h 1337260"/>
              <a:gd name="connsiteX2" fmla="*/ 37164 w 1337260"/>
              <a:gd name="connsiteY2" fmla="*/ 578907 h 1337260"/>
              <a:gd name="connsiteX3" fmla="*/ 37164 w 1337260"/>
              <a:gd name="connsiteY3" fmla="*/ 758354 h 1337260"/>
              <a:gd name="connsiteX4" fmla="*/ 578906 w 1337260"/>
              <a:gd name="connsiteY4" fmla="*/ 1300096 h 1337260"/>
              <a:gd name="connsiteX5" fmla="*/ 758354 w 1337260"/>
              <a:gd name="connsiteY5" fmla="*/ 1300096 h 1337260"/>
              <a:gd name="connsiteX6" fmla="*/ 1300096 w 1337260"/>
              <a:gd name="connsiteY6" fmla="*/ 758354 h 1337260"/>
              <a:gd name="connsiteX7" fmla="*/ 1300096 w 1337260"/>
              <a:gd name="connsiteY7" fmla="*/ 578907 h 1337260"/>
              <a:gd name="connsiteX8" fmla="*/ 758353 w 1337260"/>
              <a:gd name="connsiteY8" fmla="*/ 37164 h 1337260"/>
              <a:gd name="connsiteX9" fmla="*/ 668630 w 1337260"/>
              <a:gd name="connsiteY9" fmla="*/ 0 h 13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37260" h="1337260">
                <a:moveTo>
                  <a:pt x="668630" y="0"/>
                </a:moveTo>
                <a:cubicBezTo>
                  <a:pt x="636157" y="0"/>
                  <a:pt x="603683" y="12387"/>
                  <a:pt x="578906" y="37164"/>
                </a:cubicBezTo>
                <a:lnTo>
                  <a:pt x="37164" y="578907"/>
                </a:lnTo>
                <a:cubicBezTo>
                  <a:pt x="-12389" y="628460"/>
                  <a:pt x="-12389" y="708801"/>
                  <a:pt x="37164" y="758354"/>
                </a:cubicBezTo>
                <a:lnTo>
                  <a:pt x="578906" y="1300096"/>
                </a:lnTo>
                <a:cubicBezTo>
                  <a:pt x="628459" y="1349649"/>
                  <a:pt x="708801" y="1349649"/>
                  <a:pt x="758354" y="1300096"/>
                </a:cubicBezTo>
                <a:lnTo>
                  <a:pt x="1300096" y="758354"/>
                </a:lnTo>
                <a:cubicBezTo>
                  <a:pt x="1349649" y="708801"/>
                  <a:pt x="1349649" y="628460"/>
                  <a:pt x="1300096" y="578907"/>
                </a:cubicBezTo>
                <a:lnTo>
                  <a:pt x="758353" y="37164"/>
                </a:lnTo>
                <a:cubicBezTo>
                  <a:pt x="733577" y="12387"/>
                  <a:pt x="701103" y="0"/>
                  <a:pt x="66863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16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pptxc89_角丸ひし形図形素材</dc:title>
  <dc:subject>pptxc89_角丸ひし形図形素材</dc:subject>
  <dc:creator>でじけろお</dc:creator>
  <cp:revision>1</cp:revision>
  <dcterms:created xsi:type="dcterms:W3CDTF">2018-05-20T00:31:01Z</dcterms:created>
  <dcterms:modified xsi:type="dcterms:W3CDTF">2020-02-05T01:22:14Z</dcterms:modified>
  <cp:version>1</cp:version>
</cp:coreProperties>
</file>